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404" r:id="rId3"/>
    <p:sldId id="405" r:id="rId4"/>
    <p:sldId id="406" r:id="rId5"/>
    <p:sldId id="407" r:id="rId6"/>
    <p:sldId id="40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409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410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411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412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>
          <a:xfrm>
            <a:off x="838200" y="909637"/>
            <a:ext cx="10515600" cy="58118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Individually calibrated sampler gains. </a:t>
            </a:r>
            <a:endParaRPr dirty="0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.20.999218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224.642</a:t>
            </a:r>
          </a:p>
          <a:p>
            <a:pPr lvl="1"/>
            <a:r>
              <a:t>Sampler 2: 224.642</a:t>
            </a:r>
          </a:p>
          <a:p>
            <a:r>
              <a:t>Sampler Offset (rather than -1)</a:t>
            </a:r>
          </a:p>
          <a:p>
            <a:pPr lvl="1"/>
            <a:r>
              <a:t>-4.9445807434348268</a:t>
            </a:r>
          </a:p>
          <a:p>
            <a:r>
              <a:t>Goodness Of fit </a:t>
            </a:r>
          </a:p>
          <a:p>
            <a:pPr lvl="1"/>
            <a:r>
              <a:t>0.32854738853475263</a:t>
            </a:r>
          </a:p>
          <a:p>
            <a:r>
              <a:t>Sampler 1 Range</a:t>
            </a:r>
          </a:p>
          <a:p>
            <a:pPr lvl="1"/>
            <a:r>
              <a:t>0.0013203513900000002</a:t>
            </a:r>
          </a:p>
          <a:p>
            <a:r>
              <a:t>Sampler 2 Range</a:t>
            </a:r>
          </a:p>
          <a:p>
            <a:pPr lvl="1"/>
            <a:r>
              <a:t>0.00127373668</a:t>
            </a:r>
          </a:p>
          <a:p>
            <a:r>
              <a:t>DUT output dBm Mean</a:t>
            </a:r>
          </a:p>
          <a:p>
            <a:pPr lvl="1"/>
            <a:r>
              <a:t>15.981332574735848</a:t>
            </a:r>
          </a:p>
          <a:p>
            <a:r>
              <a:t>DUT input dBm Mean</a:t>
            </a:r>
          </a:p>
          <a:p>
            <a:pPr lvl="1"/>
            <a:r>
              <a:t>16.502310854756875</a:t>
            </a:r>
          </a:p>
          <a:p>
            <a:r>
              <a:t>RMS Error </a:t>
            </a:r>
          </a:p>
          <a:p>
            <a:pPr lvl="1"/>
            <a:r>
              <a:t>0.12317588095632792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.21.748927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229.391</a:t>
            </a:r>
          </a:p>
          <a:p>
            <a:pPr lvl="1"/>
            <a:r>
              <a:t>Sampler 2: 229.391</a:t>
            </a:r>
          </a:p>
          <a:p>
            <a:r>
              <a:t>Sampler Offset (rather than -1)</a:t>
            </a:r>
          </a:p>
          <a:p>
            <a:pPr lvl="1"/>
            <a:r>
              <a:t>-116.89936598493452</a:t>
            </a:r>
          </a:p>
          <a:p>
            <a:r>
              <a:t>Goodness Of fit </a:t>
            </a:r>
          </a:p>
          <a:p>
            <a:pPr lvl="1"/>
            <a:r>
              <a:t>0.1448658609671874</a:t>
            </a:r>
          </a:p>
          <a:p>
            <a:r>
              <a:t>Sampler 1 Range</a:t>
            </a:r>
          </a:p>
          <a:p>
            <a:pPr lvl="1"/>
            <a:r>
              <a:t>0.0044584999999999764</a:t>
            </a:r>
          </a:p>
          <a:p>
            <a:r>
              <a:t>Sampler 2 Range</a:t>
            </a:r>
          </a:p>
          <a:p>
            <a:pPr lvl="1"/>
            <a:r>
              <a:t>0.0046197060000000012</a:t>
            </a:r>
          </a:p>
          <a:p>
            <a:r>
              <a:t>DUT output dBm Mean</a:t>
            </a:r>
          </a:p>
          <a:p>
            <a:pPr lvl="1"/>
            <a:r>
              <a:t>5.9394734654796499</a:t>
            </a:r>
          </a:p>
          <a:p>
            <a:r>
              <a:t>DUT input dBm Mean</a:t>
            </a:r>
          </a:p>
          <a:p>
            <a:pPr lvl="1"/>
            <a:r>
              <a:t>6.3810132966094466</a:t>
            </a:r>
          </a:p>
          <a:p>
            <a:r>
              <a:t>RMS Error </a:t>
            </a:r>
          </a:p>
          <a:p>
            <a:pPr lvl="1"/>
            <a:r>
              <a:t>0.063897979575948227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.21.748919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222.994</a:t>
            </a:r>
          </a:p>
          <a:p>
            <a:pPr lvl="1"/>
            <a:r>
              <a:t>Sampler 2: 222.994</a:t>
            </a:r>
          </a:p>
          <a:p>
            <a:r>
              <a:t>Sampler Offset (rather than -1)</a:t>
            </a:r>
          </a:p>
          <a:p>
            <a:pPr lvl="1"/>
            <a:r>
              <a:t>-130.40951391215384</a:t>
            </a:r>
          </a:p>
          <a:p>
            <a:r>
              <a:t>Goodness Of fit </a:t>
            </a:r>
          </a:p>
          <a:p>
            <a:pPr lvl="1"/>
            <a:r>
              <a:t>0.04664362288686047</a:t>
            </a:r>
          </a:p>
          <a:p>
            <a:r>
              <a:t>Sampler 1 Range</a:t>
            </a:r>
          </a:p>
          <a:p>
            <a:pPr lvl="1"/>
            <a:r>
              <a:t>0.0048089250000000194</a:t>
            </a:r>
          </a:p>
          <a:p>
            <a:r>
              <a:t>Sampler 2 Range</a:t>
            </a:r>
          </a:p>
          <a:p>
            <a:pPr lvl="1"/>
            <a:r>
              <a:t>0.0045778960000000257</a:t>
            </a:r>
          </a:p>
          <a:p>
            <a:r>
              <a:t>DUT output dBm Mean</a:t>
            </a:r>
          </a:p>
          <a:p>
            <a:pPr lvl="1"/>
            <a:r>
              <a:t>5.9398610747358473</a:t>
            </a:r>
          </a:p>
          <a:p>
            <a:r>
              <a:t>DUT input dBm Mean</a:t>
            </a:r>
          </a:p>
          <a:p>
            <a:pPr lvl="1"/>
            <a:r>
              <a:t>6.4548931880902085</a:t>
            </a:r>
          </a:p>
          <a:p>
            <a:r>
              <a:t>RMS Error </a:t>
            </a:r>
          </a:p>
          <a:p>
            <a:pPr lvl="1"/>
            <a:r>
              <a:t>0.069182699693825511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.21.748934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264.304</a:t>
            </a:r>
          </a:p>
          <a:p>
            <a:pPr lvl="1"/>
            <a:r>
              <a:t>Sampler 2: 264.304</a:t>
            </a:r>
          </a:p>
          <a:p>
            <a:r>
              <a:t>Sampler Offset (rather than -1)</a:t>
            </a:r>
          </a:p>
          <a:p>
            <a:pPr lvl="1"/>
            <a:r>
              <a:t>-141.35987929040516</a:t>
            </a:r>
          </a:p>
          <a:p>
            <a:r>
              <a:t>Goodness Of fit </a:t>
            </a:r>
          </a:p>
          <a:p>
            <a:pPr lvl="1"/>
            <a:r>
              <a:t>0.092455071139320361</a:t>
            </a:r>
          </a:p>
          <a:p>
            <a:r>
              <a:t>Sampler 1 Range</a:t>
            </a:r>
          </a:p>
          <a:p>
            <a:pPr lvl="1"/>
            <a:r>
              <a:t>0.0053218429999999928</a:t>
            </a:r>
          </a:p>
          <a:p>
            <a:r>
              <a:t>Sampler 2 Range</a:t>
            </a:r>
          </a:p>
          <a:p>
            <a:pPr lvl="1"/>
            <a:r>
              <a:t>0.0043521770000000126</a:t>
            </a:r>
          </a:p>
          <a:p>
            <a:r>
              <a:t>DUT output dBm Mean</a:t>
            </a:r>
          </a:p>
          <a:p>
            <a:pPr lvl="1"/>
            <a:r>
              <a:t>5.9687441110695927</a:t>
            </a:r>
          </a:p>
          <a:p>
            <a:r>
              <a:t>DUT input dBm Mean</a:t>
            </a:r>
          </a:p>
          <a:p>
            <a:pPr lvl="1"/>
            <a:r>
              <a:t>6.4021433517290234</a:t>
            </a:r>
          </a:p>
          <a:p>
            <a:r>
              <a:t>RMS Error </a:t>
            </a:r>
          </a:p>
          <a:p>
            <a:pPr lvl="1"/>
            <a:r>
              <a:t>0.073333152436512214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.21.748933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202.164</a:t>
            </a:r>
          </a:p>
          <a:p>
            <a:pPr lvl="1"/>
            <a:r>
              <a:t>Sampler 2: 202.164</a:t>
            </a:r>
          </a:p>
          <a:p>
            <a:r>
              <a:t>Sampler Offset (rather than -1)</a:t>
            </a:r>
          </a:p>
          <a:p>
            <a:pPr lvl="1"/>
            <a:r>
              <a:t>-109.81562359619575</a:t>
            </a:r>
          </a:p>
          <a:p>
            <a:r>
              <a:t>Goodness Of fit </a:t>
            </a:r>
          </a:p>
          <a:p>
            <a:pPr lvl="1"/>
            <a:r>
              <a:t>0.22642483597382282</a:t>
            </a:r>
          </a:p>
          <a:p>
            <a:r>
              <a:t>Sampler 1 Range</a:t>
            </a:r>
          </a:p>
          <a:p>
            <a:pPr lvl="1"/>
            <a:r>
              <a:t>0.0050817620000000452</a:t>
            </a:r>
          </a:p>
          <a:p>
            <a:r>
              <a:t>Sampler 2 Range</a:t>
            </a:r>
          </a:p>
          <a:p>
            <a:pPr lvl="1"/>
            <a:r>
              <a:t>0.00510575000000002</a:t>
            </a:r>
          </a:p>
          <a:p>
            <a:r>
              <a:t>DUT output dBm Mean</a:t>
            </a:r>
          </a:p>
          <a:p>
            <a:pPr lvl="1"/>
            <a:r>
              <a:t>5.9887988553601774</a:t>
            </a:r>
          </a:p>
          <a:p>
            <a:r>
              <a:t>DUT input dBm Mean</a:t>
            </a:r>
          </a:p>
          <a:p>
            <a:pPr lvl="1"/>
            <a:r>
              <a:t>6.4735578376805725</a:t>
            </a:r>
          </a:p>
          <a:p>
            <a:r>
              <a:t>RMS Error </a:t>
            </a:r>
          </a:p>
          <a:p>
            <a:pPr lvl="1"/>
            <a:r>
              <a:t>0.10450600403259383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.21.748920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221.127</a:t>
            </a:r>
          </a:p>
          <a:p>
            <a:pPr lvl="1"/>
            <a:r>
              <a:t>Sampler 2: 221.127</a:t>
            </a:r>
          </a:p>
          <a:p>
            <a:r>
              <a:t>Sampler Offset (rather than -1)</a:t>
            </a:r>
          </a:p>
          <a:p>
            <a:pPr lvl="1"/>
            <a:r>
              <a:t>-135.10609764600497</a:t>
            </a:r>
          </a:p>
          <a:p>
            <a:r>
              <a:t>Goodness Of fit </a:t>
            </a:r>
          </a:p>
          <a:p>
            <a:pPr lvl="1"/>
            <a:r>
              <a:t>0.1100166859167709</a:t>
            </a:r>
          </a:p>
          <a:p>
            <a:r>
              <a:t>Sampler 1 Range</a:t>
            </a:r>
          </a:p>
          <a:p>
            <a:pPr lvl="1"/>
            <a:r>
              <a:t>0.005243995999999973</a:t>
            </a:r>
          </a:p>
          <a:p>
            <a:r>
              <a:t>Sampler 2 Range</a:t>
            </a:r>
          </a:p>
          <a:p>
            <a:pPr lvl="1"/>
            <a:r>
              <a:t>0.0043834609999999774</a:t>
            </a:r>
          </a:p>
          <a:p>
            <a:r>
              <a:t>DUT output dBm Mean</a:t>
            </a:r>
          </a:p>
          <a:p>
            <a:pPr lvl="1"/>
            <a:r>
              <a:t>5.9564289889364082</a:t>
            </a:r>
          </a:p>
          <a:p>
            <a:r>
              <a:t>DUT input dBm Mean</a:t>
            </a:r>
          </a:p>
          <a:p>
            <a:pPr lvl="1"/>
            <a:r>
              <a:t>6.4671485988322264</a:t>
            </a:r>
          </a:p>
          <a:p>
            <a:r>
              <a:t>RMS Error </a:t>
            </a:r>
          </a:p>
          <a:p>
            <a:pPr lvl="1"/>
            <a:r>
              <a:t>0.082261065807470543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.21.748953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120.513</a:t>
            </a:r>
          </a:p>
          <a:p>
            <a:pPr lvl="1"/>
            <a:r>
              <a:t>Sampler 2: 120.513</a:t>
            </a:r>
          </a:p>
          <a:p>
            <a:r>
              <a:t>Sampler Offset (rather than -1)</a:t>
            </a:r>
          </a:p>
          <a:p>
            <a:pPr lvl="1"/>
            <a:r>
              <a:t>-68.088595338300749</a:t>
            </a:r>
          </a:p>
          <a:p>
            <a:r>
              <a:t>Goodness Of fit </a:t>
            </a:r>
          </a:p>
          <a:p>
            <a:pPr lvl="1"/>
            <a:r>
              <a:t>0.31461590462668459</a:t>
            </a:r>
          </a:p>
          <a:p>
            <a:r>
              <a:t>Sampler 1 Range</a:t>
            </a:r>
          </a:p>
          <a:p>
            <a:pPr lvl="1"/>
            <a:r>
              <a:t>0.0052610539999999872</a:t>
            </a:r>
          </a:p>
          <a:p>
            <a:r>
              <a:t>Sampler 2 Range</a:t>
            </a:r>
          </a:p>
          <a:p>
            <a:pPr lvl="1"/>
            <a:r>
              <a:t>0.0044621850000000074</a:t>
            </a:r>
          </a:p>
          <a:p>
            <a:r>
              <a:t>DUT output dBm Mean</a:t>
            </a:r>
          </a:p>
          <a:p>
            <a:pPr lvl="1"/>
            <a:r>
              <a:t>5.9789829907664034</a:t>
            </a:r>
          </a:p>
          <a:p>
            <a:r>
              <a:t>DUT input dBm Mean</a:t>
            </a:r>
          </a:p>
          <a:p>
            <a:pPr lvl="1"/>
            <a:r>
              <a:t>6.4775144168243459</a:t>
            </a:r>
          </a:p>
          <a:p>
            <a:r>
              <a:t>RMS Error </a:t>
            </a:r>
          </a:p>
          <a:p>
            <a:pPr lvl="1"/>
            <a:r>
              <a:t>0.11470632522373821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-0.67150231628878876</a:t>
            </a:r>
          </a:p>
          <a:p>
            <a:r>
              <a:t>Goodness Of fit </a:t>
            </a:r>
          </a:p>
          <a:p>
            <a:pPr lvl="1"/>
            <a:r>
              <a:t>0.58142093885997959</a:t>
            </a:r>
          </a:p>
          <a:p>
            <a:r>
              <a:t>Sampler 1 Range</a:t>
            </a:r>
          </a:p>
          <a:p>
            <a:pPr lvl="1"/>
            <a:r>
              <a:t>0.0047481520000000055</a:t>
            </a:r>
          </a:p>
          <a:p>
            <a:r>
              <a:t>Sampler 2 Range</a:t>
            </a:r>
          </a:p>
          <a:p>
            <a:pPr lvl="1"/>
            <a:r>
              <a:t>0.0051684830000000015</a:t>
            </a:r>
          </a:p>
          <a:p>
            <a:r>
              <a:t>DUT output dBm Mean</a:t>
            </a:r>
          </a:p>
          <a:p>
            <a:pPr lvl="1"/>
            <a:r>
              <a:t>5.9957329600754328</a:t>
            </a:r>
          </a:p>
          <a:p>
            <a:r>
              <a:t>DUT input dBm Mean</a:t>
            </a:r>
          </a:p>
          <a:p>
            <a:pPr lvl="1"/>
            <a:r>
              <a:t>6.4953896972395029</a:t>
            </a:r>
          </a:p>
          <a:p>
            <a:r>
              <a:t>RMS Error </a:t>
            </a:r>
          </a:p>
          <a:p>
            <a:pPr lvl="1"/>
            <a:r>
              <a:t>0.15600398140966967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.21.748924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149.543</a:t>
            </a:r>
          </a:p>
          <a:p>
            <a:pPr lvl="1"/>
            <a:r>
              <a:t>Sampler 2: 149.543</a:t>
            </a:r>
          </a:p>
          <a:p>
            <a:r>
              <a:t>Sampler Offset (rather than -1)</a:t>
            </a:r>
          </a:p>
          <a:p>
            <a:pPr lvl="1"/>
            <a:r>
              <a:t>-81.069866491364252</a:t>
            </a:r>
          </a:p>
          <a:p>
            <a:r>
              <a:t>Goodness Of fit </a:t>
            </a:r>
          </a:p>
          <a:p>
            <a:pPr lvl="1"/>
            <a:r>
              <a:t>0.12465808414322707</a:t>
            </a:r>
          </a:p>
          <a:p>
            <a:r>
              <a:t>Sampler 1 Range</a:t>
            </a:r>
          </a:p>
          <a:p>
            <a:pPr lvl="1"/>
            <a:r>
              <a:t>0.0070634940000000035</a:t>
            </a:r>
          </a:p>
          <a:p>
            <a:r>
              <a:t>Sampler 2 Range</a:t>
            </a:r>
          </a:p>
          <a:p>
            <a:pPr lvl="1"/>
            <a:r>
              <a:t>0.007003301999999989</a:t>
            </a:r>
          </a:p>
          <a:p>
            <a:r>
              <a:t>DUT output dBm Mean</a:t>
            </a:r>
          </a:p>
          <a:p>
            <a:pPr lvl="1"/>
            <a:r>
              <a:t>7.9972545321997481</a:t>
            </a:r>
          </a:p>
          <a:p>
            <a:r>
              <a:t>DUT input dBm Mean</a:t>
            </a:r>
          </a:p>
          <a:p>
            <a:pPr lvl="1"/>
            <a:r>
              <a:t>8.3717662165801485</a:t>
            </a:r>
          </a:p>
          <a:p>
            <a:r>
              <a:t>RMS Error </a:t>
            </a:r>
          </a:p>
          <a:p>
            <a:pPr lvl="1"/>
            <a:r>
              <a:t>0.088603877869842737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141.756</a:t>
            </a:r>
          </a:p>
          <a:p>
            <a:pPr lvl="1"/>
            <a:r>
              <a:t>Sampler 2: 141.756</a:t>
            </a:r>
          </a:p>
          <a:p>
            <a:r>
              <a:t>Sampler Offset (rather than -1)</a:t>
            </a:r>
          </a:p>
          <a:p>
            <a:pPr lvl="1"/>
            <a:r>
              <a:t>-83.225365051801973</a:t>
            </a:r>
          </a:p>
          <a:p>
            <a:r>
              <a:t>Goodness Of fit </a:t>
            </a:r>
          </a:p>
          <a:p>
            <a:pPr lvl="1"/>
            <a:r>
              <a:t>0.15219188638277331</a:t>
            </a:r>
          </a:p>
          <a:p>
            <a:r>
              <a:t>Sampler 1 Range</a:t>
            </a:r>
          </a:p>
          <a:p>
            <a:pPr lvl="1"/>
            <a:r>
              <a:t>0.0091874289999999692</a:t>
            </a:r>
          </a:p>
          <a:p>
            <a:r>
              <a:t>Sampler 2 Range</a:t>
            </a:r>
          </a:p>
          <a:p>
            <a:pPr lvl="1"/>
            <a:r>
              <a:t>0.0072643090000000243</a:t>
            </a:r>
          </a:p>
          <a:p>
            <a:r>
              <a:t>DUT output dBm Mean</a:t>
            </a:r>
          </a:p>
          <a:p>
            <a:pPr lvl="1"/>
            <a:r>
              <a:t>7.983707648207039</a:t>
            </a:r>
          </a:p>
          <a:p>
            <a:r>
              <a:t>DUT input dBm Mean</a:t>
            </a:r>
          </a:p>
          <a:p>
            <a:pPr lvl="1"/>
            <a:r>
              <a:t>8.5374865709164265</a:t>
            </a:r>
          </a:p>
          <a:p>
            <a:r>
              <a:t>RMS Error </a:t>
            </a:r>
          </a:p>
          <a:p>
            <a:pPr lvl="1"/>
            <a:r>
              <a:t>0.08979170499150986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.21.748927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132.957</a:t>
            </a:r>
          </a:p>
          <a:p>
            <a:pPr lvl="1"/>
            <a:r>
              <a:t>Sampler 2: 132.957</a:t>
            </a:r>
          </a:p>
          <a:p>
            <a:r>
              <a:t>Sampler Offset (rather than -1)</a:t>
            </a:r>
          </a:p>
          <a:p>
            <a:pPr lvl="1"/>
            <a:r>
              <a:t>-78.601490495589687</a:t>
            </a:r>
          </a:p>
          <a:p>
            <a:r>
              <a:t>Goodness Of fit </a:t>
            </a:r>
          </a:p>
          <a:p>
            <a:pPr lvl="1"/>
            <a:r>
              <a:t>0.117899422380536</a:t>
            </a:r>
          </a:p>
          <a:p>
            <a:r>
              <a:t>Sampler 1 Range</a:t>
            </a:r>
          </a:p>
          <a:p>
            <a:pPr lvl="1"/>
            <a:r>
              <a:t>0.00815243099999996</a:t>
            </a:r>
          </a:p>
          <a:p>
            <a:r>
              <a:t>Sampler 2 Range</a:t>
            </a:r>
          </a:p>
          <a:p>
            <a:pPr lvl="1"/>
            <a:r>
              <a:t>0.0070192129999999686</a:t>
            </a:r>
          </a:p>
          <a:p>
            <a:r>
              <a:t>DUT output dBm Mean</a:t>
            </a:r>
          </a:p>
          <a:p>
            <a:pPr lvl="1"/>
            <a:r>
              <a:t>8.0173561344907505</a:t>
            </a:r>
          </a:p>
          <a:p>
            <a:r>
              <a:t>DUT input dBm Mean</a:t>
            </a:r>
          </a:p>
          <a:p>
            <a:pPr lvl="1"/>
            <a:r>
              <a:t>8.4386184109238211</a:t>
            </a:r>
          </a:p>
          <a:p>
            <a:r>
              <a:t>RMS Error </a:t>
            </a:r>
          </a:p>
          <a:p>
            <a:pPr lvl="1"/>
            <a:r>
              <a:t>0.073647892691225972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-5.2189376109247938</a:t>
            </a:r>
          </a:p>
          <a:p>
            <a:r>
              <a:t>Goodness Of fit </a:t>
            </a:r>
          </a:p>
          <a:p>
            <a:pPr lvl="1"/>
            <a:r>
              <a:t>0.1773125379752378</a:t>
            </a:r>
          </a:p>
          <a:p>
            <a:r>
              <a:t>Sampler 1 Range</a:t>
            </a:r>
          </a:p>
          <a:p>
            <a:pPr lvl="1"/>
            <a:r>
              <a:t>0.0015957080399999993</a:t>
            </a:r>
          </a:p>
          <a:p>
            <a:r>
              <a:t>Sampler 2 Range</a:t>
            </a:r>
          </a:p>
          <a:p>
            <a:pPr lvl="1"/>
            <a:r>
              <a:t>0.0010599288300000009</a:t>
            </a:r>
          </a:p>
          <a:p>
            <a:r>
              <a:t>DUT output dBm Mean</a:t>
            </a:r>
          </a:p>
          <a:p>
            <a:pPr lvl="1"/>
            <a:r>
              <a:t>16.016248211069591</a:t>
            </a:r>
          </a:p>
          <a:p>
            <a:r>
              <a:t>DUT input dBm Mean</a:t>
            </a:r>
          </a:p>
          <a:p>
            <a:pPr lvl="1"/>
            <a:r>
              <a:t>16.455437185062358</a:t>
            </a:r>
          </a:p>
          <a:p>
            <a:r>
              <a:t>RMS Error </a:t>
            </a:r>
          </a:p>
          <a:p>
            <a:pPr lvl="1"/>
            <a:r>
              <a:t>0.095861222070866781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.21.748952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200.863</a:t>
            </a:r>
          </a:p>
          <a:p>
            <a:pPr lvl="1"/>
            <a:r>
              <a:t>Sampler 2: 200.863</a:t>
            </a:r>
          </a:p>
          <a:p>
            <a:r>
              <a:t>Sampler Offset (rather than -1)</a:t>
            </a:r>
          </a:p>
          <a:p>
            <a:pPr lvl="1"/>
            <a:r>
              <a:t>-103.77728441688714</a:t>
            </a:r>
          </a:p>
          <a:p>
            <a:r>
              <a:t>Goodness Of fit </a:t>
            </a:r>
          </a:p>
          <a:p>
            <a:pPr lvl="1"/>
            <a:r>
              <a:t>0.15701184251746647</a:t>
            </a:r>
          </a:p>
          <a:p>
            <a:r>
              <a:t>Sampler 1 Range</a:t>
            </a:r>
          </a:p>
          <a:p>
            <a:pPr lvl="1"/>
            <a:r>
              <a:t>0.0068968469999999837</a:t>
            </a:r>
          </a:p>
          <a:p>
            <a:r>
              <a:t>Sampler 2 Range</a:t>
            </a:r>
          </a:p>
          <a:p>
            <a:pPr lvl="1"/>
            <a:r>
              <a:t>0.0071721879999999683</a:t>
            </a:r>
          </a:p>
          <a:p>
            <a:r>
              <a:t>DUT output dBm Mean</a:t>
            </a:r>
          </a:p>
          <a:p>
            <a:pPr lvl="1"/>
            <a:r>
              <a:t>8.0039032988129826</a:t>
            </a:r>
          </a:p>
          <a:p>
            <a:r>
              <a:t>DUT input dBm Mean</a:t>
            </a:r>
          </a:p>
          <a:p>
            <a:pPr lvl="1"/>
            <a:r>
              <a:t>8.4482041299427788</a:t>
            </a:r>
          </a:p>
          <a:p>
            <a:r>
              <a:t>RMS Error </a:t>
            </a:r>
          </a:p>
          <a:p>
            <a:pPr lvl="1"/>
            <a:r>
              <a:t>0.076995421509781364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151.825</a:t>
            </a:r>
          </a:p>
          <a:p>
            <a:pPr lvl="1"/>
            <a:r>
              <a:t>Sampler 2: 151.825</a:t>
            </a:r>
          </a:p>
          <a:p>
            <a:r>
              <a:t>Sampler Offset (rather than -1)</a:t>
            </a:r>
          </a:p>
          <a:p>
            <a:pPr lvl="1"/>
            <a:r>
              <a:t>-87.994767069601977</a:t>
            </a:r>
          </a:p>
          <a:p>
            <a:r>
              <a:t>Goodness Of fit </a:t>
            </a:r>
          </a:p>
          <a:p>
            <a:pPr lvl="1"/>
            <a:r>
              <a:t>0.039388829034813957</a:t>
            </a:r>
          </a:p>
          <a:p>
            <a:r>
              <a:t>Sampler 1 Range</a:t>
            </a:r>
          </a:p>
          <a:p>
            <a:pPr lvl="1"/>
            <a:r>
              <a:t>0.0075105919999999826</a:t>
            </a:r>
          </a:p>
          <a:p>
            <a:r>
              <a:t>Sampler 2 Range</a:t>
            </a:r>
          </a:p>
          <a:p>
            <a:pPr lvl="1"/>
            <a:r>
              <a:t>0.0071798909999999938</a:t>
            </a:r>
          </a:p>
          <a:p>
            <a:r>
              <a:t>DUT output dBm Mean</a:t>
            </a:r>
          </a:p>
          <a:p>
            <a:pPr lvl="1"/>
            <a:r>
              <a:t>7.9927144080691788</a:t>
            </a:r>
          </a:p>
          <a:p>
            <a:r>
              <a:t>DUT input dBm Mean</a:t>
            </a:r>
          </a:p>
          <a:p>
            <a:pPr lvl="1"/>
            <a:r>
              <a:t>8.5090730214235428</a:t>
            </a:r>
          </a:p>
          <a:p>
            <a:r>
              <a:t>RMS Error </a:t>
            </a:r>
          </a:p>
          <a:p>
            <a:pPr lvl="1"/>
            <a:r>
              <a:t>0.053179090041086396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.21.748939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155.474</a:t>
            </a:r>
          </a:p>
          <a:p>
            <a:pPr lvl="1"/>
            <a:r>
              <a:t>Sampler 2: 155.474</a:t>
            </a:r>
          </a:p>
          <a:p>
            <a:r>
              <a:t>Sampler Offset (rather than -1)</a:t>
            </a:r>
          </a:p>
          <a:p>
            <a:pPr lvl="1"/>
            <a:r>
              <a:t>-83.499744213358383</a:t>
            </a:r>
          </a:p>
          <a:p>
            <a:r>
              <a:t>Goodness Of fit </a:t>
            </a:r>
          </a:p>
          <a:p>
            <a:pPr lvl="1"/>
            <a:r>
              <a:t>0.075309021614725385</a:t>
            </a:r>
          </a:p>
          <a:p>
            <a:r>
              <a:t>Sampler 1 Range</a:t>
            </a:r>
          </a:p>
          <a:p>
            <a:pPr lvl="1"/>
            <a:r>
              <a:t>0.0083571729999999955</a:t>
            </a:r>
          </a:p>
          <a:p>
            <a:r>
              <a:t>Sampler 2 Range</a:t>
            </a:r>
          </a:p>
          <a:p>
            <a:pPr lvl="1"/>
            <a:r>
              <a:t>0.0066942290000000515</a:t>
            </a:r>
          </a:p>
          <a:p>
            <a:r>
              <a:t>DUT output dBm Mean</a:t>
            </a:r>
          </a:p>
          <a:p>
            <a:pPr lvl="1"/>
            <a:r>
              <a:t>8.0245134444029258</a:t>
            </a:r>
          </a:p>
          <a:p>
            <a:r>
              <a:t>DUT input dBm Mean</a:t>
            </a:r>
          </a:p>
          <a:p>
            <a:pPr lvl="1"/>
            <a:r>
              <a:t>8.4563176850623574</a:t>
            </a:r>
          </a:p>
          <a:p>
            <a:r>
              <a:t>RMS Error </a:t>
            </a:r>
          </a:p>
          <a:p>
            <a:pPr lvl="1"/>
            <a:r>
              <a:t>0.068167944207414677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.21.748942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133.116</a:t>
            </a:r>
          </a:p>
          <a:p>
            <a:pPr lvl="1"/>
            <a:r>
              <a:t>Sampler 2: 133.116</a:t>
            </a:r>
          </a:p>
          <a:p>
            <a:r>
              <a:t>Sampler Offset (rather than -1)</a:t>
            </a:r>
          </a:p>
          <a:p>
            <a:pPr lvl="1"/>
            <a:r>
              <a:t>-72.47440811669594</a:t>
            </a:r>
          </a:p>
          <a:p>
            <a:r>
              <a:t>Goodness Of fit </a:t>
            </a:r>
          </a:p>
          <a:p>
            <a:pPr lvl="1"/>
            <a:r>
              <a:t>0.18858840870924232</a:t>
            </a:r>
          </a:p>
          <a:p>
            <a:r>
              <a:t>Sampler 1 Range</a:t>
            </a:r>
          </a:p>
          <a:p>
            <a:pPr lvl="1"/>
            <a:r>
              <a:t>0.007875032000000004</a:t>
            </a:r>
          </a:p>
          <a:p>
            <a:r>
              <a:t>Sampler 2 Range</a:t>
            </a:r>
          </a:p>
          <a:p>
            <a:pPr lvl="1"/>
            <a:r>
              <a:t>0.007667776000000015</a:t>
            </a:r>
          </a:p>
          <a:p>
            <a:r>
              <a:t>DUT output dBm Mean</a:t>
            </a:r>
          </a:p>
          <a:p>
            <a:pPr lvl="1"/>
            <a:r>
              <a:t>8.0455513553601783</a:t>
            </a:r>
          </a:p>
          <a:p>
            <a:r>
              <a:t>DUT input dBm Mean</a:t>
            </a:r>
          </a:p>
          <a:p>
            <a:pPr lvl="1"/>
            <a:r>
              <a:t>8.5292453376805728</a:t>
            </a:r>
          </a:p>
          <a:p>
            <a:r>
              <a:t>RMS Error </a:t>
            </a:r>
          </a:p>
          <a:p>
            <a:pPr lvl="1"/>
            <a:r>
              <a:t>0.097168924606533438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.21.748941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174.868</a:t>
            </a:r>
          </a:p>
          <a:p>
            <a:pPr lvl="1"/>
            <a:r>
              <a:t>Sampler 2: 174.868</a:t>
            </a:r>
          </a:p>
          <a:p>
            <a:r>
              <a:t>Sampler Offset (rather than -1)</a:t>
            </a:r>
          </a:p>
          <a:p>
            <a:pPr lvl="1"/>
            <a:r>
              <a:t>-106.92634827611712</a:t>
            </a:r>
          </a:p>
          <a:p>
            <a:r>
              <a:t>Goodness Of fit </a:t>
            </a:r>
          </a:p>
          <a:p>
            <a:pPr lvl="1"/>
            <a:r>
              <a:t>0.086106935673185475</a:t>
            </a:r>
          </a:p>
          <a:p>
            <a:r>
              <a:t>Sampler 1 Range</a:t>
            </a:r>
          </a:p>
          <a:p>
            <a:pPr lvl="1"/>
            <a:r>
              <a:t>0.0080703919999999818</a:t>
            </a:r>
          </a:p>
          <a:p>
            <a:r>
              <a:t>Sampler 2 Range</a:t>
            </a:r>
          </a:p>
          <a:p>
            <a:pPr lvl="1"/>
            <a:r>
              <a:t>0.0070638679999999732</a:t>
            </a:r>
          </a:p>
          <a:p>
            <a:r>
              <a:t>DUT output dBm Mean</a:t>
            </a:r>
          </a:p>
          <a:p>
            <a:pPr lvl="1"/>
            <a:r>
              <a:t>8.0150941556030748</a:t>
            </a:r>
          </a:p>
          <a:p>
            <a:r>
              <a:t>DUT input dBm Mean</a:t>
            </a:r>
          </a:p>
          <a:p>
            <a:pPr lvl="1"/>
            <a:r>
              <a:t>8.5261620988322271</a:t>
            </a:r>
          </a:p>
          <a:p>
            <a:r>
              <a:t>RMS Error </a:t>
            </a:r>
          </a:p>
          <a:p>
            <a:pPr lvl="1"/>
            <a:r>
              <a:t>0.076274123892388898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.21.748944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81.860</a:t>
            </a:r>
          </a:p>
          <a:p>
            <a:pPr lvl="1"/>
            <a:r>
              <a:t>Sampler 2: 81.860</a:t>
            </a:r>
          </a:p>
          <a:p>
            <a:r>
              <a:t>Sampler Offset (rather than -1)</a:t>
            </a:r>
          </a:p>
          <a:p>
            <a:pPr lvl="1"/>
            <a:r>
              <a:t>-46.073815442593983</a:t>
            </a:r>
          </a:p>
          <a:p>
            <a:r>
              <a:t>Goodness Of fit </a:t>
            </a:r>
          </a:p>
          <a:p>
            <a:pPr lvl="1"/>
            <a:r>
              <a:t>0.30425173890370016</a:t>
            </a:r>
          </a:p>
          <a:p>
            <a:r>
              <a:t>Sampler 1 Range</a:t>
            </a:r>
          </a:p>
          <a:p>
            <a:pPr lvl="1"/>
            <a:r>
              <a:t>0.0084399450000000042</a:t>
            </a:r>
          </a:p>
          <a:p>
            <a:r>
              <a:t>Sampler 2 Range</a:t>
            </a:r>
          </a:p>
          <a:p>
            <a:pPr lvl="1"/>
            <a:r>
              <a:t>0.0071463339999999764</a:t>
            </a:r>
          </a:p>
          <a:p>
            <a:r>
              <a:t>DUT output dBm Mean</a:t>
            </a:r>
          </a:p>
          <a:p>
            <a:pPr lvl="1"/>
            <a:r>
              <a:t>8.0385119907664038</a:t>
            </a:r>
          </a:p>
          <a:p>
            <a:r>
              <a:t>DUT input dBm Mean</a:t>
            </a:r>
          </a:p>
          <a:p>
            <a:pPr lvl="1"/>
            <a:r>
              <a:t>8.5371175834910122</a:t>
            </a:r>
          </a:p>
          <a:p>
            <a:r>
              <a:t>RMS Error </a:t>
            </a:r>
          </a:p>
          <a:p>
            <a:pPr lvl="1"/>
            <a:r>
              <a:t>0.1150780571540379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.21.748939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177.145</a:t>
            </a:r>
          </a:p>
          <a:p>
            <a:pPr lvl="1"/>
            <a:r>
              <a:t>Sampler 2: 177.145</a:t>
            </a:r>
          </a:p>
          <a:p>
            <a:r>
              <a:t>Sampler Offset (rather than -1)</a:t>
            </a:r>
          </a:p>
          <a:p>
            <a:pPr lvl="1"/>
            <a:r>
              <a:t>-91.130347175029527</a:t>
            </a:r>
          </a:p>
          <a:p>
            <a:r>
              <a:t>Goodness Of fit </a:t>
            </a:r>
          </a:p>
          <a:p>
            <a:pPr lvl="1"/>
            <a:r>
              <a:t>0.1289701936114219</a:t>
            </a:r>
          </a:p>
          <a:p>
            <a:r>
              <a:t>Sampler 1 Range</a:t>
            </a:r>
          </a:p>
          <a:p>
            <a:pPr lvl="1"/>
            <a:r>
              <a:t>0.0073742409999999481</a:t>
            </a:r>
          </a:p>
          <a:p>
            <a:r>
              <a:t>Sampler 2 Range</a:t>
            </a:r>
          </a:p>
          <a:p>
            <a:pPr lvl="1"/>
            <a:r>
              <a:t>0.00805529100000002</a:t>
            </a:r>
          </a:p>
          <a:p>
            <a:r>
              <a:t>DUT output dBm Mean</a:t>
            </a:r>
          </a:p>
          <a:p>
            <a:pPr lvl="1"/>
            <a:r>
              <a:t>8.010771293408764</a:t>
            </a:r>
          </a:p>
          <a:p>
            <a:r>
              <a:t>DUT input dBm Mean</a:t>
            </a:r>
          </a:p>
          <a:p>
            <a:pPr lvl="1"/>
            <a:r>
              <a:t>8.5130731972395015</a:t>
            </a:r>
          </a:p>
          <a:p>
            <a:r>
              <a:t>RMS Error </a:t>
            </a:r>
          </a:p>
          <a:p>
            <a:pPr lvl="1"/>
            <a:r>
              <a:t>0.077900279878140577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.21.748939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104.763</a:t>
            </a:r>
          </a:p>
          <a:p>
            <a:pPr lvl="1"/>
            <a:r>
              <a:t>Sampler 2: 104.763</a:t>
            </a:r>
          </a:p>
          <a:p>
            <a:r>
              <a:t>Sampler Offset (rather than -1)</a:t>
            </a:r>
          </a:p>
          <a:p>
            <a:pPr lvl="1"/>
            <a:r>
              <a:t>-57.760598453326381</a:t>
            </a:r>
          </a:p>
          <a:p>
            <a:r>
              <a:t>Goodness Of fit </a:t>
            </a:r>
          </a:p>
          <a:p>
            <a:pPr lvl="1"/>
            <a:r>
              <a:t>0.13714773838870464</a:t>
            </a:r>
          </a:p>
          <a:p>
            <a:r>
              <a:t>Sampler 1 Range</a:t>
            </a:r>
          </a:p>
          <a:p>
            <a:pPr lvl="1"/>
            <a:r>
              <a:t>0.010968058999999974</a:t>
            </a:r>
          </a:p>
          <a:p>
            <a:r>
              <a:t>Sampler 2 Range</a:t>
            </a:r>
          </a:p>
          <a:p>
            <a:pPr lvl="1"/>
            <a:r>
              <a:t>0.010730694000000041</a:t>
            </a:r>
          </a:p>
          <a:p>
            <a:r>
              <a:t>DUT output dBm Mean</a:t>
            </a:r>
          </a:p>
          <a:p>
            <a:pPr lvl="1"/>
            <a:r>
              <a:t>9.9810288655330819</a:t>
            </a:r>
          </a:p>
          <a:p>
            <a:r>
              <a:t>DUT input dBm Mean</a:t>
            </a:r>
          </a:p>
          <a:p>
            <a:pPr lvl="1"/>
            <a:r>
              <a:t>10.357504216580148</a:t>
            </a:r>
          </a:p>
          <a:p>
            <a:r>
              <a:t>RMS Error </a:t>
            </a:r>
          </a:p>
          <a:p>
            <a:pPr lvl="1"/>
            <a:r>
              <a:t>0.089646373645952016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.21.748927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94.964</a:t>
            </a:r>
          </a:p>
          <a:p>
            <a:pPr lvl="1"/>
            <a:r>
              <a:t>Sampler 2: 94.964</a:t>
            </a:r>
          </a:p>
          <a:p>
            <a:r>
              <a:t>Sampler Offset (rather than -1)</a:t>
            </a:r>
          </a:p>
          <a:p>
            <a:pPr lvl="1"/>
            <a:r>
              <a:t>-55.862679632888479</a:t>
            </a:r>
          </a:p>
          <a:p>
            <a:r>
              <a:t>Goodness Of fit </a:t>
            </a:r>
          </a:p>
          <a:p>
            <a:pPr lvl="1"/>
            <a:r>
              <a:t>0.111186573236253</a:t>
            </a:r>
          </a:p>
          <a:p>
            <a:r>
              <a:t>Sampler 1 Range</a:t>
            </a:r>
          </a:p>
          <a:p>
            <a:pPr lvl="1"/>
            <a:r>
              <a:t>0.013755250999999968</a:t>
            </a:r>
          </a:p>
          <a:p>
            <a:r>
              <a:t>Sampler 2 Range</a:t>
            </a:r>
          </a:p>
          <a:p>
            <a:pPr lvl="1"/>
            <a:r>
              <a:t>0.011196201999999988</a:t>
            </a:r>
          </a:p>
          <a:p>
            <a:r>
              <a:t>DUT output dBm Mean</a:t>
            </a:r>
          </a:p>
          <a:p>
            <a:pPr lvl="1"/>
            <a:r>
              <a:t>9.9680046482070388</a:t>
            </a:r>
          </a:p>
          <a:p>
            <a:r>
              <a:t>DUT input dBm Mean</a:t>
            </a:r>
          </a:p>
          <a:p>
            <a:pPr lvl="1"/>
            <a:r>
              <a:t>10.522904404249761</a:t>
            </a:r>
          </a:p>
          <a:p>
            <a:r>
              <a:t>RMS Error </a:t>
            </a:r>
          </a:p>
          <a:p>
            <a:pPr lvl="1"/>
            <a:r>
              <a:t>0.0779615467410016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.21.748934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90.469</a:t>
            </a:r>
          </a:p>
          <a:p>
            <a:pPr lvl="1"/>
            <a:r>
              <a:t>Sampler 2: 90.469</a:t>
            </a:r>
          </a:p>
          <a:p>
            <a:r>
              <a:t>Sampler Offset (rather than -1)</a:t>
            </a:r>
          </a:p>
          <a:p>
            <a:pPr lvl="1"/>
            <a:r>
              <a:t>-54.362448199243666</a:t>
            </a:r>
          </a:p>
          <a:p>
            <a:r>
              <a:t>Goodness Of fit </a:t>
            </a:r>
          </a:p>
          <a:p>
            <a:pPr lvl="1"/>
            <a:r>
              <a:t>0.10016203528186089</a:t>
            </a:r>
          </a:p>
          <a:p>
            <a:r>
              <a:t>Sampler 1 Range</a:t>
            </a:r>
          </a:p>
          <a:p>
            <a:pPr lvl="1"/>
            <a:r>
              <a:t>0.012408986000000011</a:t>
            </a:r>
          </a:p>
          <a:p>
            <a:r>
              <a:t>Sampler 2 Range</a:t>
            </a:r>
          </a:p>
          <a:p>
            <a:pPr lvl="1"/>
            <a:r>
              <a:t>0.010554072000000025</a:t>
            </a:r>
          </a:p>
          <a:p>
            <a:r>
              <a:t>DUT output dBm Mean</a:t>
            </a:r>
          </a:p>
          <a:p>
            <a:pPr lvl="1"/>
            <a:r>
              <a:t>10.01058163449075</a:t>
            </a:r>
          </a:p>
          <a:p>
            <a:r>
              <a:t>DUT input dBm Mean</a:t>
            </a:r>
          </a:p>
          <a:p>
            <a:pPr lvl="1"/>
            <a:r>
              <a:t>10.432706744257155</a:t>
            </a:r>
          </a:p>
          <a:p>
            <a:r>
              <a:t>RMS Error </a:t>
            </a:r>
          </a:p>
          <a:p>
            <a:pPr lvl="1"/>
            <a:r>
              <a:t>0.063990643901184932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.20.999240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259.792</a:t>
            </a:r>
          </a:p>
          <a:p>
            <a:pPr lvl="1"/>
            <a:r>
              <a:t>Sampler 2: 259.792</a:t>
            </a:r>
          </a:p>
          <a:p>
            <a:r>
              <a:t>Sampler Offset (rather than -1)</a:t>
            </a:r>
          </a:p>
          <a:p>
            <a:pPr lvl="1"/>
            <a:r>
              <a:t>-5.3054583756249718</a:t>
            </a:r>
          </a:p>
          <a:p>
            <a:r>
              <a:t>Goodness Of fit </a:t>
            </a:r>
          </a:p>
          <a:p>
            <a:pPr lvl="1"/>
            <a:r>
              <a:t>0.34865776676709137</a:t>
            </a:r>
          </a:p>
          <a:p>
            <a:r>
              <a:t>Sampler 1 Range</a:t>
            </a:r>
          </a:p>
          <a:p>
            <a:pPr lvl="1"/>
            <a:r>
              <a:t>0.0016887020999999999</a:t>
            </a:r>
          </a:p>
          <a:p>
            <a:r>
              <a:t>Sampler 2 Range</a:t>
            </a:r>
          </a:p>
          <a:p>
            <a:pPr lvl="1"/>
            <a:r>
              <a:t>0.0012441351300000007</a:t>
            </a:r>
          </a:p>
          <a:p>
            <a:r>
              <a:t>DUT output dBm Mean</a:t>
            </a:r>
          </a:p>
          <a:p>
            <a:pPr lvl="1"/>
            <a:r>
              <a:t>16.030705172026845</a:t>
            </a:r>
          </a:p>
          <a:p>
            <a:r>
              <a:t>DUT input dBm Mean</a:t>
            </a:r>
          </a:p>
          <a:p>
            <a:pPr lvl="1"/>
            <a:r>
              <a:t>16.515711671013904</a:t>
            </a:r>
          </a:p>
          <a:p>
            <a:r>
              <a:t>RMS Error </a:t>
            </a:r>
          </a:p>
          <a:p>
            <a:pPr lvl="1"/>
            <a:r>
              <a:t>0.1214659670616814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.21.748929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120.123</a:t>
            </a:r>
          </a:p>
          <a:p>
            <a:pPr lvl="1"/>
            <a:r>
              <a:t>Sampler 2: 120.123</a:t>
            </a:r>
          </a:p>
          <a:p>
            <a:r>
              <a:t>Sampler Offset (rather than -1)</a:t>
            </a:r>
          </a:p>
          <a:p>
            <a:pPr lvl="1"/>
            <a:r>
              <a:t>-62.788226825056036</a:t>
            </a:r>
          </a:p>
          <a:p>
            <a:r>
              <a:t>Goodness Of fit </a:t>
            </a:r>
          </a:p>
          <a:p>
            <a:pPr lvl="1"/>
            <a:r>
              <a:t>0.10644441446537094</a:t>
            </a:r>
          </a:p>
          <a:p>
            <a:r>
              <a:t>Sampler 1 Range</a:t>
            </a:r>
          </a:p>
          <a:p>
            <a:pPr lvl="1"/>
            <a:r>
              <a:t>0.010442765999999992</a:t>
            </a:r>
          </a:p>
          <a:p>
            <a:r>
              <a:t>Sampler 2 Range</a:t>
            </a:r>
          </a:p>
          <a:p>
            <a:pPr lvl="1"/>
            <a:r>
              <a:t>0.010829203999999981</a:t>
            </a:r>
          </a:p>
          <a:p>
            <a:r>
              <a:t>DUT output dBm Mean</a:t>
            </a:r>
          </a:p>
          <a:p>
            <a:pPr lvl="1"/>
            <a:r>
              <a:t>9.9892811321463171</a:t>
            </a:r>
          </a:p>
          <a:p>
            <a:r>
              <a:t>DUT input dBm Mean</a:t>
            </a:r>
          </a:p>
          <a:p>
            <a:pPr lvl="1"/>
            <a:r>
              <a:t>10.434125296609446</a:t>
            </a:r>
          </a:p>
          <a:p>
            <a:r>
              <a:t>RMS Error </a:t>
            </a:r>
          </a:p>
          <a:p>
            <a:pPr lvl="1"/>
            <a:r>
              <a:t>0.057542158186256999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.21.748947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105.123</a:t>
            </a:r>
          </a:p>
          <a:p>
            <a:pPr lvl="1"/>
            <a:r>
              <a:t>Sampler 2: 105.123</a:t>
            </a:r>
          </a:p>
          <a:p>
            <a:r>
              <a:t>Sampler Offset (rather than -1)</a:t>
            </a:r>
          </a:p>
          <a:p>
            <a:pPr lvl="1"/>
            <a:r>
              <a:t>-61.396443193577483</a:t>
            </a:r>
          </a:p>
          <a:p>
            <a:r>
              <a:t>Goodness Of fit </a:t>
            </a:r>
          </a:p>
          <a:p>
            <a:pPr lvl="1"/>
            <a:r>
              <a:t>0.031863705692586251</a:t>
            </a:r>
          </a:p>
          <a:p>
            <a:r>
              <a:t>Sampler 1 Range</a:t>
            </a:r>
          </a:p>
          <a:p>
            <a:pPr lvl="1"/>
            <a:r>
              <a:t>0.011522366000000006</a:t>
            </a:r>
          </a:p>
          <a:p>
            <a:r>
              <a:t>Sampler 2 Range</a:t>
            </a:r>
          </a:p>
          <a:p>
            <a:pPr lvl="1"/>
            <a:r>
              <a:t>0.010869391000000006</a:t>
            </a:r>
          </a:p>
          <a:p>
            <a:r>
              <a:t>DUT output dBm Mean</a:t>
            </a:r>
          </a:p>
          <a:p>
            <a:pPr lvl="1"/>
            <a:r>
              <a:t>9.9890529080691799</a:t>
            </a:r>
          </a:p>
          <a:p>
            <a:r>
              <a:t>DUT input dBm Mean</a:t>
            </a:r>
          </a:p>
          <a:p>
            <a:pPr lvl="1"/>
            <a:r>
              <a:t>10.507417188090209</a:t>
            </a:r>
          </a:p>
          <a:p>
            <a:r>
              <a:t>RMS Error </a:t>
            </a:r>
          </a:p>
          <a:p>
            <a:pPr lvl="1"/>
            <a:r>
              <a:t>0.043966862136086887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.21.748939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107.360</a:t>
            </a:r>
          </a:p>
          <a:p>
            <a:pPr lvl="1"/>
            <a:r>
              <a:t>Sampler 2: 107.360</a:t>
            </a:r>
          </a:p>
          <a:p>
            <a:r>
              <a:t>Sampler Offset (rather than -1)</a:t>
            </a:r>
          </a:p>
          <a:p>
            <a:pPr lvl="1"/>
            <a:r>
              <a:t>-58.595055586296944</a:t>
            </a:r>
          </a:p>
          <a:p>
            <a:r>
              <a:t>Goodness Of fit </a:t>
            </a:r>
          </a:p>
          <a:p>
            <a:pPr lvl="1"/>
            <a:r>
              <a:t>0.048497016069466152</a:t>
            </a:r>
          </a:p>
          <a:p>
            <a:r>
              <a:t>Sampler 1 Range</a:t>
            </a:r>
          </a:p>
          <a:p>
            <a:pPr lvl="1"/>
            <a:r>
              <a:t>0.012607676999999984</a:t>
            </a:r>
          </a:p>
          <a:p>
            <a:r>
              <a:t>Sampler 2 Range</a:t>
            </a:r>
          </a:p>
          <a:p>
            <a:pPr lvl="1"/>
            <a:r>
              <a:t>0.01024660799999999</a:t>
            </a:r>
          </a:p>
          <a:p>
            <a:r>
              <a:t>DUT output dBm Mean</a:t>
            </a:r>
          </a:p>
          <a:p>
            <a:pPr lvl="1"/>
            <a:r>
              <a:t>10.002107277736259</a:t>
            </a:r>
          </a:p>
          <a:p>
            <a:r>
              <a:t>DUT input dBm Mean</a:t>
            </a:r>
          </a:p>
          <a:p>
            <a:pPr lvl="1"/>
            <a:r>
              <a:t>10.43604501839569</a:t>
            </a:r>
          </a:p>
          <a:p>
            <a:r>
              <a:t>RMS Error </a:t>
            </a:r>
          </a:p>
          <a:p>
            <a:pPr lvl="1"/>
            <a:r>
              <a:t>0.060576741273996038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.21.748920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96.502</a:t>
            </a:r>
          </a:p>
          <a:p>
            <a:pPr lvl="1"/>
            <a:r>
              <a:t>Sampler 2: 96.502</a:t>
            </a:r>
          </a:p>
          <a:p>
            <a:r>
              <a:t>Sampler Offset (rather than -1)</a:t>
            </a:r>
          </a:p>
          <a:p>
            <a:pPr lvl="1"/>
            <a:r>
              <a:t>-53.175410825597368</a:t>
            </a:r>
          </a:p>
          <a:p>
            <a:r>
              <a:t>Goodness Of fit </a:t>
            </a:r>
          </a:p>
          <a:p>
            <a:pPr lvl="1"/>
            <a:r>
              <a:t>0.21902216256976939</a:t>
            </a:r>
          </a:p>
          <a:p>
            <a:r>
              <a:t>Sampler 1 Range</a:t>
            </a:r>
          </a:p>
          <a:p>
            <a:pPr lvl="1"/>
            <a:r>
              <a:t>0.01215301799999996</a:t>
            </a:r>
          </a:p>
          <a:p>
            <a:r>
              <a:t>Sampler 2 Range</a:t>
            </a:r>
          </a:p>
          <a:p>
            <a:pPr lvl="1"/>
            <a:r>
              <a:t>0.011641928000000024</a:t>
            </a:r>
          </a:p>
          <a:p>
            <a:r>
              <a:t>DUT output dBm Mean</a:t>
            </a:r>
          </a:p>
          <a:p>
            <a:pPr lvl="1"/>
            <a:r>
              <a:t>10.03628335536018</a:t>
            </a:r>
          </a:p>
          <a:p>
            <a:r>
              <a:t>DUT input dBm Mean</a:t>
            </a:r>
          </a:p>
          <a:p>
            <a:pPr lvl="1"/>
            <a:r>
              <a:t>10.520765671013907</a:t>
            </a:r>
          </a:p>
          <a:p>
            <a:r>
              <a:t>RMS Error </a:t>
            </a:r>
          </a:p>
          <a:p>
            <a:pPr lvl="1"/>
            <a:r>
              <a:t>0.10120608383474761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.21.748942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103.527</a:t>
            </a:r>
          </a:p>
          <a:p>
            <a:pPr lvl="1"/>
            <a:r>
              <a:t>Sampler 2: 103.527</a:t>
            </a:r>
          </a:p>
          <a:p>
            <a:r>
              <a:t>Sampler Offset (rather than -1)</a:t>
            </a:r>
          </a:p>
          <a:p>
            <a:pPr lvl="1"/>
            <a:r>
              <a:t>-63.725459941768783</a:t>
            </a:r>
          </a:p>
          <a:p>
            <a:r>
              <a:t>Goodness Of fit </a:t>
            </a:r>
          </a:p>
          <a:p>
            <a:pPr lvl="1"/>
            <a:r>
              <a:t>0.043396861354491105</a:t>
            </a:r>
          </a:p>
          <a:p>
            <a:r>
              <a:t>Sampler 1 Range</a:t>
            </a:r>
          </a:p>
          <a:p>
            <a:pPr lvl="1"/>
            <a:r>
              <a:t>0.0122583</a:t>
            </a:r>
          </a:p>
          <a:p>
            <a:r>
              <a:t>Sampler 2 Range</a:t>
            </a:r>
          </a:p>
          <a:p>
            <a:pPr lvl="1"/>
            <a:r>
              <a:t>0.010749918000000025</a:t>
            </a:r>
          </a:p>
          <a:p>
            <a:r>
              <a:t>DUT output dBm Mean</a:t>
            </a:r>
          </a:p>
          <a:p>
            <a:pPr lvl="1"/>
            <a:r>
              <a:t>9.9977486556030737</a:t>
            </a:r>
          </a:p>
          <a:p>
            <a:r>
              <a:t>DUT input dBm Mean</a:t>
            </a:r>
          </a:p>
          <a:p>
            <a:pPr lvl="1"/>
            <a:r>
              <a:t>10.508204932165558</a:t>
            </a:r>
          </a:p>
          <a:p>
            <a:r>
              <a:t>RMS Error </a:t>
            </a:r>
          </a:p>
          <a:p>
            <a:pPr lvl="1"/>
            <a:r>
              <a:t>0.056947494160860056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.21.748917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dirty="0"/>
              <a:t>Sampler Av </a:t>
            </a:r>
          </a:p>
          <a:p>
            <a:pPr lvl="1"/>
            <a:r>
              <a:rPr dirty="0"/>
              <a:t>Sampler 1: 55.115</a:t>
            </a:r>
          </a:p>
          <a:p>
            <a:pPr lvl="1"/>
            <a:r>
              <a:rPr dirty="0"/>
              <a:t>Sampler 2: 55.115</a:t>
            </a:r>
          </a:p>
          <a:p>
            <a:r>
              <a:rPr dirty="0"/>
              <a:t>Sampler Offset (rather than -1)</a:t>
            </a:r>
          </a:p>
          <a:p>
            <a:pPr lvl="1"/>
            <a:r>
              <a:rPr dirty="0"/>
              <a:t>-31.412468373251944</a:t>
            </a:r>
          </a:p>
          <a:p>
            <a:r>
              <a:rPr dirty="0"/>
              <a:t>Goodness Of fit </a:t>
            </a:r>
          </a:p>
          <a:p>
            <a:pPr lvl="1"/>
            <a:r>
              <a:rPr dirty="0"/>
              <a:t>0.29504416735833239</a:t>
            </a:r>
          </a:p>
          <a:p>
            <a:r>
              <a:rPr dirty="0"/>
              <a:t>Sampler 1 Range</a:t>
            </a:r>
          </a:p>
          <a:p>
            <a:pPr lvl="1"/>
            <a:r>
              <a:rPr dirty="0"/>
              <a:t>0.012578963000000054</a:t>
            </a:r>
          </a:p>
          <a:p>
            <a:r>
              <a:rPr dirty="0"/>
              <a:t>Sampler 2 Range</a:t>
            </a:r>
          </a:p>
          <a:p>
            <a:pPr lvl="1"/>
            <a:r>
              <a:rPr dirty="0"/>
              <a:t>0.010589194000000024</a:t>
            </a:r>
          </a:p>
          <a:p>
            <a:r>
              <a:rPr dirty="0"/>
              <a:t>DUT output dBm Mean</a:t>
            </a:r>
          </a:p>
          <a:p>
            <a:pPr lvl="1"/>
            <a:r>
              <a:rPr dirty="0"/>
              <a:t>10.014424324099737</a:t>
            </a:r>
          </a:p>
          <a:p>
            <a:r>
              <a:rPr dirty="0"/>
              <a:t>DUT input dBm Mean</a:t>
            </a:r>
          </a:p>
          <a:p>
            <a:pPr lvl="1"/>
            <a:r>
              <a:rPr dirty="0"/>
              <a:t>10.514219083491012</a:t>
            </a:r>
          </a:p>
          <a:p>
            <a:r>
              <a:rPr dirty="0"/>
              <a:t>RMS Error </a:t>
            </a:r>
          </a:p>
          <a:p>
            <a:pPr lvl="1"/>
            <a:r>
              <a:rPr dirty="0"/>
              <a:t>0.11243314081696605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10.80 GHz, 10.000000 dBm Output Power .21.748922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115.714</a:t>
            </a:r>
          </a:p>
          <a:p>
            <a:pPr lvl="1"/>
            <a:r>
              <a:rPr sz="2000"/>
              <a:t>Sampler 2: 115.714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-60.56003918572187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0.079104529573772189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0.011107083999999989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0.012387499000000024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10.006458460075432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10.508432363906168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0.055209542624068832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126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630EB-98D2-29D4-7211-A01D0B29F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22A2-36A5-D9A4-9A5B-F946F367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AF06B-8691-D88B-8FF3-77D5D7334D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E8017-409B-D3DC-DAAE-009D21ABFD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31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.21.998719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276.106</a:t>
            </a:r>
          </a:p>
          <a:p>
            <a:pPr lvl="1"/>
            <a:r>
              <a:rPr sz="2000"/>
              <a:t>Sampler 2: 276.106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-231.40556209508105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0.13416512020295479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0.0040868649999999951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0.0038697309999999874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5.9344820321997487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6.3085150499134821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0.087546464826296425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128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.21.998716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210.242</a:t>
            </a:r>
          </a:p>
          <a:p>
            <a:pPr lvl="1"/>
            <a:r>
              <a:rPr sz="2000"/>
              <a:t>Sampler 2: 210.242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-190.41174443887829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0.15947348946537671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0.0048403570000000173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0.0039505210000000401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5.9283219815403729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6.4819834042497604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0.091830840909414388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129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.20.999215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173.248</a:t>
            </a:r>
          </a:p>
          <a:p>
            <a:pPr lvl="1"/>
            <a:r>
              <a:t>Sampler 2: 173.248</a:t>
            </a:r>
          </a:p>
          <a:p>
            <a:r>
              <a:t>Sampler Offset (rather than -1)</a:t>
            </a:r>
          </a:p>
          <a:p>
            <a:pPr lvl="1"/>
            <a:r>
              <a:t>-4.4856679762230174</a:t>
            </a:r>
          </a:p>
          <a:p>
            <a:r>
              <a:t>Goodness Of fit </a:t>
            </a:r>
          </a:p>
          <a:p>
            <a:pPr lvl="1"/>
            <a:r>
              <a:t>0.31209814030210009</a:t>
            </a:r>
          </a:p>
          <a:p>
            <a:r>
              <a:t>Sampler 1 Range</a:t>
            </a:r>
          </a:p>
          <a:p>
            <a:pPr lvl="1"/>
            <a:r>
              <a:t>0.0014482751200000001</a:t>
            </a:r>
          </a:p>
          <a:p>
            <a:r>
              <a:t>Sampler 2 Range</a:t>
            </a:r>
          </a:p>
          <a:p>
            <a:pPr lvl="1"/>
            <a:r>
              <a:t>0.0013505879599999999</a:t>
            </a:r>
          </a:p>
          <a:p>
            <a:r>
              <a:t>DUT output dBm Mean</a:t>
            </a:r>
          </a:p>
          <a:p>
            <a:pPr lvl="1"/>
            <a:r>
              <a:t>16.018695872269742</a:t>
            </a:r>
          </a:p>
          <a:p>
            <a:r>
              <a:t>DUT input dBm Mean</a:t>
            </a:r>
          </a:p>
          <a:p>
            <a:pPr lvl="1"/>
            <a:r>
              <a:t>16.536042265498892</a:t>
            </a:r>
          </a:p>
          <a:p>
            <a:r>
              <a:t>RMS Error </a:t>
            </a:r>
          </a:p>
          <a:p>
            <a:pPr lvl="1"/>
            <a:r>
              <a:t>0.11525599347383104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.21.998744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237.679</a:t>
            </a:r>
          </a:p>
          <a:p>
            <a:pPr lvl="1"/>
            <a:r>
              <a:t>Sampler 2: 237.679</a:t>
            </a:r>
          </a:p>
          <a:p>
            <a:r>
              <a:t>Sampler Offset (rather than -1)</a:t>
            </a:r>
          </a:p>
          <a:p>
            <a:pPr lvl="1"/>
            <a:r>
              <a:t>-215.47717438670074</a:t>
            </a:r>
          </a:p>
          <a:p>
            <a:r>
              <a:t>Goodness Of fit </a:t>
            </a:r>
          </a:p>
          <a:p>
            <a:pPr lvl="1"/>
            <a:r>
              <a:t>0.11138926041725566</a:t>
            </a:r>
          </a:p>
          <a:p>
            <a:r>
              <a:t>Sampler 1 Range</a:t>
            </a:r>
          </a:p>
          <a:p>
            <a:pPr lvl="1"/>
            <a:r>
              <a:t>0.0044026189999999965</a:t>
            </a:r>
          </a:p>
          <a:p>
            <a:r>
              <a:t>Sampler 2 Range</a:t>
            </a:r>
          </a:p>
          <a:p>
            <a:pPr lvl="1"/>
            <a:r>
              <a:t>0.0039279540000000113</a:t>
            </a:r>
          </a:p>
          <a:p>
            <a:r>
              <a:t>DUT output dBm Mean</a:t>
            </a:r>
          </a:p>
          <a:p>
            <a:pPr lvl="1"/>
            <a:r>
              <a:t>5.9622459678240833</a:t>
            </a:r>
          </a:p>
          <a:p>
            <a:r>
              <a:t>DUT input dBm Mean</a:t>
            </a:r>
          </a:p>
          <a:p>
            <a:pPr lvl="1"/>
            <a:r>
              <a:t>6.3815640775904878</a:t>
            </a:r>
          </a:p>
          <a:p>
            <a:r>
              <a:t>RMS Error </a:t>
            </a:r>
          </a:p>
          <a:p>
            <a:pPr lvl="1"/>
            <a:r>
              <a:t>0.072746621805571995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.21.998745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280.893</a:t>
            </a:r>
          </a:p>
          <a:p>
            <a:pPr lvl="1"/>
            <a:r>
              <a:rPr sz="2000"/>
              <a:t>Sampler 2: 280.893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-220.02208409882152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0.17412784545392357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0.0038135910000000051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0.0039124429999999877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5.9417232988129829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6.384909296609445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0.077952566164283449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131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.21.998732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265.573</a:t>
            </a:r>
          </a:p>
          <a:p>
            <a:pPr lvl="1"/>
            <a:r>
              <a:rPr sz="2000"/>
              <a:t>Sampler 2: 265.573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-232.79007904620323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0.082760102816201678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0.0039165199999999789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0.0038523669999999677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5.9458270747358473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6.4588005214235427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0.081672038651629086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132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.21.998724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217.527</a:t>
            </a:r>
          </a:p>
          <a:p>
            <a:pPr lvl="1"/>
            <a:r>
              <a:rPr sz="2000"/>
              <a:t>Sampler 2: 217.527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-175.54450704840056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0.098969174095316012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0.0043433969999999711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0.0037845430000000291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5.9666262777362586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6.3997291850623581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0.085531694847795936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.21.998719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203.140</a:t>
            </a:r>
          </a:p>
          <a:p>
            <a:pPr lvl="1"/>
            <a:r>
              <a:rPr sz="2000"/>
              <a:t>Sampler 2: 203.140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-170.86207819837068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0.18076600069944035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0.0043061589999999761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0.0042670810000000059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5.9842776886935116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6.4680471710139065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0.095222474533466578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225.333</a:t>
            </a:r>
          </a:p>
          <a:p>
            <a:pPr lvl="1"/>
            <a:r>
              <a:rPr sz="2000"/>
              <a:t>Sampler 2: 225.333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-216.41434354105905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0.071426623138221262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0.0044722160000000288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0.0039162830000000204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5.9575504889364082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6.4663864321655584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0.0788635448070307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135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.21.998723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155.317</a:t>
            </a:r>
          </a:p>
          <a:p>
            <a:pPr lvl="1"/>
            <a:r>
              <a:rPr sz="2000"/>
              <a:t>Sampler 2: 155.317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-136.0841243552546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0.24874861085621286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0.0048576700000000361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0.0039027879999999904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5.9726874907664049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6.4696429168243439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0.10229993014821939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136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6.000000 dBm Output Power .21.998742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178.283</a:t>
            </a:r>
          </a:p>
          <a:p>
            <a:pPr lvl="1"/>
            <a:r>
              <a:rPr sz="2000"/>
              <a:t>Sampler 2: 178.283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-143.69071472493775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0.49997761003616625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0.0041652950000000133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0.0045282719999999999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5.9921691267420991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6.4923318639061698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0.15181359656868898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137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.21.998706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171.279</a:t>
            </a:r>
          </a:p>
          <a:p>
            <a:pPr lvl="1"/>
            <a:r>
              <a:rPr sz="2000"/>
              <a:t>Sampler 2: 171.279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-142.35797488947082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0.13303097077337073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0.0061155190000000137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0.006085051000000008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8.0079033655330836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8.3830235499134833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0.091353574893519252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138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.21.998721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147.347</a:t>
            </a:r>
          </a:p>
          <a:p>
            <a:pPr lvl="1"/>
            <a:r>
              <a:rPr sz="2000"/>
              <a:t>Sampler 2: 147.347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-133.59207035526566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0.14350485200639146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0.0080554469999999934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0.0063514479999999818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7.9837861482070389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8.538393237583092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0.084751576058820874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139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245.889</a:t>
            </a:r>
          </a:p>
          <a:p>
            <a:pPr lvl="1"/>
            <a:r>
              <a:t>Sampler 2: 245.889</a:t>
            </a:r>
          </a:p>
          <a:p>
            <a:r>
              <a:t>Sampler Offset (rather than -1)</a:t>
            </a:r>
          </a:p>
          <a:p>
            <a:pPr lvl="1"/>
            <a:r>
              <a:t>-5.2140440408666526</a:t>
            </a:r>
          </a:p>
          <a:p>
            <a:r>
              <a:t>Goodness Of fit </a:t>
            </a:r>
          </a:p>
          <a:p>
            <a:pPr lvl="1"/>
            <a:r>
              <a:t>0.20798499312106328</a:t>
            </a:r>
          </a:p>
          <a:p>
            <a:r>
              <a:t>Sampler 1 Range</a:t>
            </a:r>
          </a:p>
          <a:p>
            <a:pPr lvl="1"/>
            <a:r>
              <a:t>0.0017959361399999992</a:t>
            </a:r>
          </a:p>
          <a:p>
            <a:r>
              <a:t>Sampler 2 Range</a:t>
            </a:r>
          </a:p>
          <a:p>
            <a:pPr lvl="1"/>
            <a:r>
              <a:t>0.0012089034299999999</a:t>
            </a:r>
          </a:p>
          <a:p>
            <a:r>
              <a:t>DUT output dBm Mean</a:t>
            </a:r>
          </a:p>
          <a:p>
            <a:pPr lvl="1"/>
            <a:r>
              <a:t>16.019020540766405</a:t>
            </a:r>
          </a:p>
          <a:p>
            <a:r>
              <a:t>DUT input dBm Mean</a:t>
            </a:r>
          </a:p>
          <a:p>
            <a:pPr lvl="1"/>
            <a:r>
              <a:t>16.521409250157678</a:t>
            </a:r>
          </a:p>
          <a:p>
            <a:r>
              <a:t>RMS Error </a:t>
            </a:r>
          </a:p>
          <a:p>
            <a:pPr lvl="1"/>
            <a:r>
              <a:t>0.095272537074165706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.21.998745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158.630</a:t>
            </a:r>
          </a:p>
          <a:p>
            <a:pPr lvl="1"/>
            <a:r>
              <a:rPr sz="2000"/>
              <a:t>Sampler 2: 158.630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-144.64644317359594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0.079774434829868235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0.0070592150000000076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0.0061660089999999723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8.0144958011574161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8.4359957442571538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0.058451745241285144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140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.21.998747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210.328</a:t>
            </a:r>
          </a:p>
          <a:p>
            <a:pPr lvl="1"/>
            <a:r>
              <a:rPr sz="2000"/>
              <a:t>Sampler 2: 210.328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-167.09672672840233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0.1154099905865483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0.0058799569999999912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0.0063041209999999959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8.0104581321463169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8.4538997966094467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0.067508169395137457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141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.21.998748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161.753</a:t>
            </a:r>
          </a:p>
          <a:p>
            <a:pPr lvl="1"/>
            <a:r>
              <a:rPr sz="2000"/>
              <a:t>Sampler 2: 161.753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-144.21588486226432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0.025366009393061901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0.006488076999999981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0.00617542900000001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7.9854290747358467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8.5018435214235435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0.048706478034175792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142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.21.998730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165.371</a:t>
            </a:r>
          </a:p>
          <a:p>
            <a:pPr lvl="1"/>
            <a:r>
              <a:rPr sz="2000"/>
              <a:t>Sampler 2: 165.371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-135.82550231902619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0.068187736212050515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0.0071353719999999732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0.0059748169999999656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8.025119444402927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8.4590506850623584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0.057830833749012406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151.659</a:t>
            </a:r>
          </a:p>
          <a:p>
            <a:pPr lvl="1"/>
            <a:r>
              <a:rPr sz="2000"/>
              <a:t>Sampler 2: 151.659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-126.41136225574614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0.19572871125977745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0.0067559950000000146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0.0068135539999999994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8.0401273553601786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8.5268670043472383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0.10251373017884176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.21.998706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169.400</a:t>
            </a:r>
          </a:p>
          <a:p>
            <a:pPr lvl="1"/>
            <a:r>
              <a:rPr sz="2000"/>
              <a:t>Sampler 2: 169.400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-159.94323636286506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0.076953876203821547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0.007160361000000004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0.0061580709999999872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8.0098453222697401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8.5209745988322272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0.07041703902254727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145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.21.998746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94.168</a:t>
            </a:r>
          </a:p>
          <a:p>
            <a:pPr lvl="1"/>
            <a:r>
              <a:rPr sz="2000"/>
              <a:t>Sampler 2: 94.168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-81.528989357920267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0.26952259595114997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0.007316777000000052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0.0062118259999999759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8.0191888240997375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8.5185605834910127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0.10767970863889698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146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8.000000 dBm Output Power .21.998735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182.594</a:t>
            </a:r>
          </a:p>
          <a:p>
            <a:pPr lvl="1"/>
            <a:r>
              <a:rPr sz="2000"/>
              <a:t>Sampler 2: 182.594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-146.27326155284271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0.10490536163058499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0.0065424310000000152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0.0071826529999999833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8.0169771267421002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8.5190265305728357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0.06972515922818126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147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.21.998728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121.381</a:t>
            </a:r>
          </a:p>
          <a:p>
            <a:pPr lvl="1"/>
            <a:r>
              <a:rPr sz="2000"/>
              <a:t>Sampler 2: 121.381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-102.13879180708183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0.11829410007349093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0.0095781760000000493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0.0094427959999999755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9.97354153219975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10.351786716580147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0.093547073819754273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148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.21.998739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98.074</a:t>
            </a:r>
          </a:p>
          <a:p>
            <a:pPr lvl="1"/>
            <a:r>
              <a:rPr sz="2000"/>
              <a:t>Sampler 2: 98.074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-88.940654266349512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0.12424843039716303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0.012269723999999982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0.0099854609999999733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9.9801266482070368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10.533499070916427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0.079449530405908908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149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.20.999222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-5.7839040322720932</a:t>
            </a:r>
          </a:p>
          <a:p>
            <a:r>
              <a:t>Goodness Of fit </a:t>
            </a:r>
          </a:p>
          <a:p>
            <a:pPr lvl="1"/>
            <a:r>
              <a:t>0.18431262787035477</a:t>
            </a:r>
          </a:p>
          <a:p>
            <a:r>
              <a:t>Sampler 1 Range</a:t>
            </a:r>
          </a:p>
          <a:p>
            <a:pPr lvl="1"/>
            <a:r>
              <a:t>0.0015747005700000004</a:t>
            </a:r>
          </a:p>
          <a:p>
            <a:r>
              <a:t>Sampler 2 Range</a:t>
            </a:r>
          </a:p>
          <a:p>
            <a:pPr lvl="1"/>
            <a:r>
              <a:t>0.0017707691399999996</a:t>
            </a:r>
          </a:p>
          <a:p>
            <a:r>
              <a:t>DUT output dBm Mean</a:t>
            </a:r>
          </a:p>
          <a:p>
            <a:pPr lvl="1"/>
            <a:r>
              <a:t>16.0865275767421</a:t>
            </a:r>
          </a:p>
          <a:p>
            <a:r>
              <a:t>DUT input dBm Mean</a:t>
            </a:r>
          </a:p>
          <a:p>
            <a:pPr lvl="1"/>
            <a:r>
              <a:t>16.594647363906169</a:t>
            </a:r>
          </a:p>
          <a:p>
            <a:r>
              <a:t>RMS Error </a:t>
            </a:r>
          </a:p>
          <a:p>
            <a:pPr lvl="1"/>
            <a:r>
              <a:t>0.095289155581789603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.21.998715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97.497</a:t>
            </a:r>
          </a:p>
          <a:p>
            <a:pPr lvl="1"/>
            <a:r>
              <a:rPr sz="2000"/>
              <a:t>Sampler 2: 97.497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-90.250769913702996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0.074834009331056134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0.010855659999999989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0.0093520589999999681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10.016852467824084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10.439023910923822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0.056568303065608748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150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.21.998741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145.116</a:t>
            </a:r>
          </a:p>
          <a:p>
            <a:pPr lvl="1"/>
            <a:r>
              <a:rPr sz="2000"/>
              <a:t>Sampler 2: 145.116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-116.35780496154652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0.10935600373483922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0.0091884299999999697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0.0095344319999999816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9.9736839654796494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10.417433629942781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0.058039121347876754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151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.21.998714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 dirty="0"/>
              <a:t>Sampler Av </a:t>
            </a:r>
          </a:p>
          <a:p>
            <a:pPr lvl="1"/>
            <a:r>
              <a:rPr sz="2000" dirty="0"/>
              <a:t>Sampler 1: 114.327</a:t>
            </a:r>
          </a:p>
          <a:p>
            <a:pPr lvl="1"/>
            <a:r>
              <a:rPr sz="2000" dirty="0"/>
              <a:t>Sampler 2: 114.327</a:t>
            </a:r>
          </a:p>
          <a:p>
            <a:r>
              <a:rPr sz="2400" dirty="0"/>
              <a:t>Sampler Offset (rather than -1)</a:t>
            </a:r>
          </a:p>
          <a:p>
            <a:pPr lvl="1"/>
            <a:r>
              <a:rPr sz="2000" dirty="0"/>
              <a:t>-102.36983571711441</a:t>
            </a:r>
          </a:p>
          <a:p>
            <a:r>
              <a:rPr sz="2400" dirty="0"/>
              <a:t>Goodness Of fit </a:t>
            </a:r>
          </a:p>
          <a:p>
            <a:pPr lvl="1"/>
            <a:r>
              <a:rPr sz="2000" dirty="0"/>
              <a:t>0.024656456459071146</a:t>
            </a:r>
          </a:p>
          <a:p>
            <a:r>
              <a:rPr sz="2400" dirty="0"/>
              <a:t>Sampler 1 Range</a:t>
            </a:r>
          </a:p>
          <a:p>
            <a:pPr lvl="1"/>
            <a:r>
              <a:rPr sz="2000" dirty="0"/>
              <a:t>0.010148410999999968</a:t>
            </a:r>
          </a:p>
          <a:p>
            <a:r>
              <a:rPr sz="2400" dirty="0"/>
              <a:t>Sampler 2 Range</a:t>
            </a:r>
          </a:p>
          <a:p>
            <a:pPr lvl="1"/>
            <a:r>
              <a:rPr sz="2000" dirty="0"/>
              <a:t>0.0095859860000000463</a:t>
            </a:r>
          </a:p>
          <a:p>
            <a:r>
              <a:rPr sz="2400" dirty="0"/>
              <a:t>DUT output dBm Mean</a:t>
            </a:r>
          </a:p>
          <a:p>
            <a:pPr lvl="1"/>
            <a:r>
              <a:rPr sz="2000" dirty="0"/>
              <a:t>9.9741680747358465</a:t>
            </a:r>
          </a:p>
          <a:p>
            <a:r>
              <a:rPr sz="2400" dirty="0"/>
              <a:t>DUT input dBm Mean</a:t>
            </a:r>
          </a:p>
          <a:p>
            <a:pPr lvl="1"/>
            <a:r>
              <a:rPr sz="2000" dirty="0"/>
              <a:t>10.491449688090206</a:t>
            </a:r>
          </a:p>
          <a:p>
            <a:r>
              <a:rPr sz="2400" dirty="0"/>
              <a:t>RMS Error </a:t>
            </a:r>
          </a:p>
          <a:p>
            <a:pPr lvl="1"/>
            <a:r>
              <a:rPr sz="2000" dirty="0"/>
              <a:t>0.036111591317218979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152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.21.998763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114.401</a:t>
            </a:r>
          </a:p>
          <a:p>
            <a:pPr lvl="1"/>
            <a:r>
              <a:rPr sz="2000"/>
              <a:t>Sampler 2: 114.401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-94.881504604894531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0.051220588182329982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0.010888977000000022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0.0091969359999999889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10.012251944402927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10.448124351729025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0.053274147525300131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153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 dirty="0"/>
              <a:t>Coupled Line Performance At 10.90 GHz, 10.000000 dBm Output Power .21.998742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104.621</a:t>
            </a:r>
          </a:p>
          <a:p>
            <a:pPr lvl="1"/>
            <a:r>
              <a:rPr sz="2000"/>
              <a:t>Sampler 2: 104.621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-87.81990100758388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0.18063697866304068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0.010633490999999995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0.010467437999999996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10.035619188693511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10.521705171013904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0.091265816533080774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154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120.339</a:t>
            </a:r>
          </a:p>
          <a:p>
            <a:pPr lvl="1"/>
            <a:r>
              <a:rPr sz="2000"/>
              <a:t>Sampler 2: 120.339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-113.80730875808027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0.057409129283213949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0.010745992999999954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0.0096626169999999845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9.9956783222697414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10.50654243216556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0.065895421700153944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155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4000"/>
              <a:t>Coupled Line Performance At 10.90 GHz, 10.000000 dBm Output Power .21.998735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sz="2400"/>
              <a:t>Sampler Av </a:t>
            </a:r>
          </a:p>
          <a:p>
            <a:pPr lvl="1"/>
            <a:r>
              <a:rPr sz="2000"/>
              <a:t>Sampler 1: 62.074</a:t>
            </a:r>
          </a:p>
          <a:p>
            <a:pPr lvl="1"/>
            <a:r>
              <a:rPr sz="2000"/>
              <a:t>Sampler 2: 62.074</a:t>
            </a:r>
          </a:p>
          <a:p>
            <a:r>
              <a:rPr sz="2400"/>
              <a:t>Sampler Offset (rather than -1)</a:t>
            </a:r>
          </a:p>
          <a:p>
            <a:pPr lvl="1"/>
            <a:r>
              <a:rPr sz="2000"/>
              <a:t>-53.594989486782453</a:t>
            </a:r>
          </a:p>
          <a:p>
            <a:r>
              <a:rPr sz="2400"/>
              <a:t>Goodness Of fit </a:t>
            </a:r>
          </a:p>
          <a:p>
            <a:pPr lvl="1"/>
            <a:r>
              <a:rPr sz="2000"/>
              <a:t>0.26710334798338764</a:t>
            </a:r>
          </a:p>
          <a:p>
            <a:r>
              <a:rPr sz="2400"/>
              <a:t>Sampler 1 Range</a:t>
            </a:r>
          </a:p>
          <a:p>
            <a:pPr lvl="1"/>
            <a:r>
              <a:rPr sz="2000"/>
              <a:t>0.01128498</a:t>
            </a:r>
          </a:p>
          <a:p>
            <a:r>
              <a:rPr sz="2400"/>
              <a:t>Sampler 2 Range</a:t>
            </a:r>
          </a:p>
          <a:p>
            <a:pPr lvl="1"/>
            <a:r>
              <a:rPr sz="2000"/>
              <a:t>0.0096504929999999822</a:t>
            </a:r>
          </a:p>
          <a:p>
            <a:r>
              <a:rPr sz="2400"/>
              <a:t>DUT output dBm Mean</a:t>
            </a:r>
          </a:p>
          <a:p>
            <a:pPr lvl="1"/>
            <a:r>
              <a:rPr sz="2000"/>
              <a:t>10.008646657433074</a:t>
            </a:r>
          </a:p>
          <a:p>
            <a:r>
              <a:rPr sz="2400"/>
              <a:t>DUT input dBm Mean</a:t>
            </a:r>
          </a:p>
          <a:p>
            <a:pPr lvl="1"/>
            <a:r>
              <a:rPr sz="2000"/>
              <a:t>10.508858250157679</a:t>
            </a:r>
          </a:p>
          <a:p>
            <a:r>
              <a:rPr sz="2400"/>
              <a:t>RMS Error </a:t>
            </a:r>
          </a:p>
          <a:p>
            <a:pPr lvl="1"/>
            <a:r>
              <a:rPr sz="2000"/>
              <a:t>0.1067925581110241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100" smtClean="0"/>
              <a:t>9/9/2025</a:t>
            </a:fld>
            <a:endParaRPr lang="en-US" sz="110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100" smtClean="0"/>
              <a:t>156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/>
              <a:t>Coupled Line Performance At 10.90 GHz, 10.000000 dBm Output Power .21.998742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sz="1400"/>
              <a:t>Sampler Av </a:t>
            </a:r>
          </a:p>
          <a:p>
            <a:pPr lvl="1"/>
            <a:r>
              <a:rPr sz="1200"/>
              <a:t>Sampler 1: 119.402</a:t>
            </a:r>
          </a:p>
          <a:p>
            <a:pPr lvl="1"/>
            <a:r>
              <a:rPr sz="1200"/>
              <a:t>Sampler 2: 119.402</a:t>
            </a:r>
          </a:p>
          <a:p>
            <a:r>
              <a:rPr sz="1400"/>
              <a:t>Sampler Offset (rather than -1)</a:t>
            </a:r>
          </a:p>
          <a:p>
            <a:pPr lvl="1"/>
            <a:r>
              <a:rPr sz="1200"/>
              <a:t>-95.943160740136392</a:t>
            </a:r>
          </a:p>
          <a:p>
            <a:r>
              <a:rPr sz="1400"/>
              <a:t>Goodness Of fit </a:t>
            </a:r>
          </a:p>
          <a:p>
            <a:pPr lvl="1"/>
            <a:r>
              <a:rPr sz="1200"/>
              <a:t>0.068200039789679853</a:t>
            </a:r>
          </a:p>
          <a:p>
            <a:r>
              <a:rPr sz="1400"/>
              <a:t>Sampler 1 Range</a:t>
            </a:r>
          </a:p>
          <a:p>
            <a:pPr lvl="1"/>
            <a:r>
              <a:rPr sz="1200"/>
              <a:t>0.009793235999999983</a:t>
            </a:r>
          </a:p>
          <a:p>
            <a:r>
              <a:rPr sz="1400"/>
              <a:t>Sampler 2 Range</a:t>
            </a:r>
          </a:p>
          <a:p>
            <a:pPr lvl="1"/>
            <a:r>
              <a:rPr sz="1200"/>
              <a:t>0.011012584999999964</a:t>
            </a:r>
          </a:p>
          <a:p>
            <a:r>
              <a:rPr sz="1400"/>
              <a:t>DUT output dBm Mean</a:t>
            </a:r>
          </a:p>
          <a:p>
            <a:pPr lvl="1"/>
            <a:r>
              <a:rPr sz="1200"/>
              <a:t>10.002152126742097</a:t>
            </a:r>
          </a:p>
          <a:p>
            <a:r>
              <a:rPr sz="1400"/>
              <a:t>DUT input dBm Mean</a:t>
            </a:r>
          </a:p>
          <a:p>
            <a:pPr lvl="1"/>
            <a:r>
              <a:rPr sz="1200"/>
              <a:t>10.503577030572835</a:t>
            </a:r>
          </a:p>
          <a:p>
            <a:r>
              <a:rPr sz="1400"/>
              <a:t>RMS Error </a:t>
            </a:r>
          </a:p>
          <a:p>
            <a:pPr lvl="1"/>
            <a:r>
              <a:rPr sz="1200"/>
              <a:t>0.054729572811417028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z="1050" smtClean="0"/>
              <a:t>9/9/2025</a:t>
            </a:fld>
            <a:endParaRPr lang="en-US" sz="105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5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z="1050" smtClean="0"/>
              <a:t>157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.20.999191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111.483</a:t>
            </a:r>
          </a:p>
          <a:p>
            <a:pPr lvl="1"/>
            <a:r>
              <a:t>Sampler 2: 111.483</a:t>
            </a:r>
          </a:p>
          <a:p>
            <a:r>
              <a:t>Sampler Offset (rather than -1)</a:t>
            </a:r>
          </a:p>
          <a:p>
            <a:pPr lvl="1"/>
            <a:r>
              <a:t>-2.9464667708627239</a:t>
            </a:r>
          </a:p>
          <a:p>
            <a:r>
              <a:t>Goodness Of fit </a:t>
            </a:r>
          </a:p>
          <a:p>
            <a:pPr lvl="1"/>
            <a:r>
              <a:t>0.27231313414993086</a:t>
            </a:r>
          </a:p>
          <a:p>
            <a:r>
              <a:t>Sampler 1 Range</a:t>
            </a:r>
          </a:p>
          <a:p>
            <a:pPr lvl="1"/>
            <a:r>
              <a:t>0.0045181483200000001</a:t>
            </a:r>
          </a:p>
          <a:p>
            <a:r>
              <a:t>Sampler 2 Range</a:t>
            </a:r>
          </a:p>
          <a:p>
            <a:pPr lvl="1"/>
            <a:r>
              <a:t>0.0023147161899999998</a:t>
            </a:r>
          </a:p>
          <a:p>
            <a:r>
              <a:t>DUT output dBm Mean</a:t>
            </a:r>
          </a:p>
          <a:p>
            <a:pPr lvl="1"/>
            <a:r>
              <a:t>17.959935464873706</a:t>
            </a:r>
          </a:p>
          <a:p>
            <a:r>
              <a:t>DUT input dBm Mean</a:t>
            </a:r>
          </a:p>
          <a:p>
            <a:pPr lvl="1"/>
            <a:r>
              <a:t>18.522906070916424</a:t>
            </a:r>
          </a:p>
          <a:p>
            <a:r>
              <a:t>RMS Error </a:t>
            </a:r>
          </a:p>
          <a:p>
            <a:pPr lvl="1"/>
            <a:r>
              <a:t>0.10420286374290495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.20.999244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173.984</a:t>
            </a:r>
          </a:p>
          <a:p>
            <a:pPr lvl="1"/>
            <a:r>
              <a:t>Sampler 2: 173.984</a:t>
            </a:r>
          </a:p>
          <a:p>
            <a:r>
              <a:t>Sampler Offset (rather than -1)</a:t>
            </a:r>
          </a:p>
          <a:p>
            <a:pPr lvl="1"/>
            <a:r>
              <a:t>-4.2848902426436402</a:t>
            </a:r>
          </a:p>
          <a:p>
            <a:r>
              <a:t>Goodness Of fit </a:t>
            </a:r>
          </a:p>
          <a:p>
            <a:pPr lvl="1"/>
            <a:r>
              <a:t>0.12497552994837399</a:t>
            </a:r>
          </a:p>
          <a:p>
            <a:r>
              <a:t>Sampler 1 Range</a:t>
            </a:r>
          </a:p>
          <a:p>
            <a:pPr lvl="1"/>
            <a:r>
              <a:t>0.003257606750000001</a:t>
            </a:r>
          </a:p>
          <a:p>
            <a:r>
              <a:t>Sampler 2 Range</a:t>
            </a:r>
          </a:p>
          <a:p>
            <a:pPr lvl="1"/>
            <a:r>
              <a:t>0.0023261220199999998</a:t>
            </a:r>
          </a:p>
          <a:p>
            <a:r>
              <a:t>DUT output dBm Mean</a:t>
            </a:r>
          </a:p>
          <a:p>
            <a:pPr lvl="1"/>
            <a:r>
              <a:t>17.983129701157413</a:t>
            </a:r>
          </a:p>
          <a:p>
            <a:r>
              <a:t>DUT input dBm Mean</a:t>
            </a:r>
          </a:p>
          <a:p>
            <a:pPr lvl="1"/>
            <a:r>
              <a:t>18.413109244257157</a:t>
            </a:r>
          </a:p>
          <a:p>
            <a:r>
              <a:t>RMS Error </a:t>
            </a:r>
          </a:p>
          <a:p>
            <a:pPr lvl="1"/>
            <a:r>
              <a:t>0.074144881357208162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.20.999216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264.006</a:t>
            </a:r>
          </a:p>
          <a:p>
            <a:pPr lvl="1"/>
            <a:r>
              <a:t>Sampler 2: 264.006</a:t>
            </a:r>
          </a:p>
          <a:p>
            <a:r>
              <a:t>Sampler Offset (rather than -1)</a:t>
            </a:r>
          </a:p>
          <a:p>
            <a:pPr lvl="1"/>
            <a:r>
              <a:t>-4.9622094333112434</a:t>
            </a:r>
          </a:p>
          <a:p>
            <a:r>
              <a:t>Goodness Of fit </a:t>
            </a:r>
          </a:p>
          <a:p>
            <a:pPr lvl="1"/>
            <a:r>
              <a:t>0.20059024799737038</a:t>
            </a:r>
          </a:p>
          <a:p>
            <a:r>
              <a:t>Sampler 1 Range</a:t>
            </a:r>
          </a:p>
          <a:p>
            <a:pPr lvl="1"/>
            <a:r>
              <a:t>0.0024560667400000003</a:t>
            </a:r>
          </a:p>
          <a:p>
            <a:r>
              <a:t>Sampler 2 Range</a:t>
            </a:r>
          </a:p>
          <a:p>
            <a:pPr lvl="1"/>
            <a:r>
              <a:t>0.0025483097600000008</a:t>
            </a:r>
          </a:p>
          <a:p>
            <a:r>
              <a:t>DUT output dBm Mean</a:t>
            </a:r>
          </a:p>
          <a:p>
            <a:pPr lvl="1"/>
            <a:r>
              <a:t>17.97668296547965</a:t>
            </a:r>
          </a:p>
          <a:p>
            <a:r>
              <a:t>DUT input dBm Mean</a:t>
            </a:r>
          </a:p>
          <a:p>
            <a:pPr lvl="1"/>
            <a:r>
              <a:t>18.430521963276114</a:t>
            </a:r>
          </a:p>
          <a:p>
            <a:r>
              <a:t>RMS Error </a:t>
            </a:r>
          </a:p>
          <a:p>
            <a:pPr lvl="1"/>
            <a:r>
              <a:t>0.087998138911226598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.20.999210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191.150</a:t>
            </a:r>
          </a:p>
          <a:p>
            <a:pPr lvl="1"/>
            <a:r>
              <a:t>Sampler 2: 191.150</a:t>
            </a:r>
          </a:p>
          <a:p>
            <a:r>
              <a:t>Sampler Offset (rather than -1)</a:t>
            </a:r>
          </a:p>
          <a:p>
            <a:pPr lvl="1"/>
            <a:r>
              <a:t>-4.6594483867952912</a:t>
            </a:r>
          </a:p>
          <a:p>
            <a:r>
              <a:t>Goodness Of fit </a:t>
            </a:r>
          </a:p>
          <a:p>
            <a:pPr lvl="1"/>
            <a:r>
              <a:t>0.13517745635076683</a:t>
            </a:r>
          </a:p>
          <a:p>
            <a:r>
              <a:t>Sampler 1 Range</a:t>
            </a:r>
          </a:p>
          <a:p>
            <a:pPr lvl="1"/>
            <a:r>
              <a:t>0.0028734214899999999</a:t>
            </a:r>
          </a:p>
          <a:p>
            <a:r>
              <a:t>Sampler 2 Range</a:t>
            </a:r>
          </a:p>
          <a:p>
            <a:pPr lvl="1"/>
            <a:r>
              <a:t>0.0024285747199999999</a:t>
            </a:r>
          </a:p>
          <a:p>
            <a:r>
              <a:t>DUT output dBm Mean</a:t>
            </a:r>
          </a:p>
          <a:p>
            <a:pPr lvl="1"/>
            <a:r>
              <a:t>17.963245474735846</a:t>
            </a:r>
          </a:p>
          <a:p>
            <a:r>
              <a:t>DUT input dBm Mean</a:t>
            </a:r>
          </a:p>
          <a:p>
            <a:pPr lvl="1"/>
            <a:r>
              <a:t>18.48621218809021</a:t>
            </a:r>
          </a:p>
          <a:p>
            <a:r>
              <a:t>RMS Error </a:t>
            </a:r>
          </a:p>
          <a:p>
            <a:pPr lvl="1"/>
            <a:r>
              <a:t>0.067329136205075468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7C-0FC1-9DC7-5DCB-DD722426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1 </a:t>
            </a:r>
          </a:p>
        </p:txBody>
      </p:sp>
      <p:pic>
        <p:nvPicPr>
          <p:cNvPr id="5" name="Content Placeholder 4" descr="A graph of numbers and a number of objects&#10;&#10;AI-generated content may be incorrect.">
            <a:extLst>
              <a:ext uri="{FF2B5EF4-FFF2-40B4-BE49-F238E27FC236}">
                <a16:creationId xmlns:a16="http://schemas.microsoft.com/office/drawing/2014/main" id="{EAC49656-E1B0-A53C-91B5-3BCC304F9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5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51444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.20.999206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223.024</a:t>
            </a:r>
          </a:p>
          <a:p>
            <a:pPr lvl="1"/>
            <a:r>
              <a:t>Sampler 2: 223.024</a:t>
            </a:r>
          </a:p>
          <a:p>
            <a:r>
              <a:t>Sampler Offset (rather than -1)</a:t>
            </a:r>
          </a:p>
          <a:p>
            <a:pPr lvl="1"/>
            <a:r>
              <a:t>-4.319327717584474</a:t>
            </a:r>
          </a:p>
          <a:p>
            <a:r>
              <a:t>Goodness Of fit </a:t>
            </a:r>
          </a:p>
          <a:p>
            <a:pPr lvl="1"/>
            <a:r>
              <a:t>0.1556213755129322</a:t>
            </a:r>
          </a:p>
          <a:p>
            <a:r>
              <a:t>Sampler 1 Range</a:t>
            </a:r>
          </a:p>
          <a:p>
            <a:pPr lvl="1"/>
            <a:r>
              <a:t>0.0033468574999999997</a:t>
            </a:r>
          </a:p>
          <a:p>
            <a:r>
              <a:t>Sampler 2 Range</a:t>
            </a:r>
          </a:p>
          <a:p>
            <a:pPr lvl="1"/>
            <a:r>
              <a:t>0.0023843007199999995</a:t>
            </a:r>
          </a:p>
          <a:p>
            <a:r>
              <a:t>DUT output dBm Mean</a:t>
            </a:r>
          </a:p>
          <a:p>
            <a:pPr lvl="1"/>
            <a:r>
              <a:t>17.993140827736262</a:t>
            </a:r>
          </a:p>
          <a:p>
            <a:r>
              <a:t>DUT input dBm Mean</a:t>
            </a:r>
          </a:p>
          <a:p>
            <a:pPr lvl="1"/>
            <a:r>
              <a:t>18.435685851729023</a:t>
            </a:r>
          </a:p>
          <a:p>
            <a:r>
              <a:t>RMS Error </a:t>
            </a:r>
          </a:p>
          <a:p>
            <a:pPr lvl="1"/>
            <a:r>
              <a:t>0.080463422889506461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.20.999220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205.717</a:t>
            </a:r>
          </a:p>
          <a:p>
            <a:pPr lvl="1"/>
            <a:r>
              <a:t>Sampler 2: 205.717</a:t>
            </a:r>
          </a:p>
          <a:p>
            <a:r>
              <a:t>Sampler Offset (rather than -1)</a:t>
            </a:r>
          </a:p>
          <a:p>
            <a:pPr lvl="1"/>
            <a:r>
              <a:t>-4.669151278955213</a:t>
            </a:r>
          </a:p>
          <a:p>
            <a:r>
              <a:t>Goodness Of fit </a:t>
            </a:r>
          </a:p>
          <a:p>
            <a:pPr lvl="1"/>
            <a:r>
              <a:t>0.20879473454168285</a:t>
            </a:r>
          </a:p>
          <a:p>
            <a:r>
              <a:t>Sampler 1 Range</a:t>
            </a:r>
          </a:p>
          <a:p>
            <a:pPr lvl="1"/>
            <a:r>
              <a:t>0.0033778816000000003</a:t>
            </a:r>
          </a:p>
          <a:p>
            <a:r>
              <a:t>Sampler 2 Range</a:t>
            </a:r>
          </a:p>
          <a:p>
            <a:pPr lvl="1"/>
            <a:r>
              <a:t>0.0024521222700000008</a:t>
            </a:r>
          </a:p>
          <a:p>
            <a:r>
              <a:t>DUT output dBm Mean</a:t>
            </a:r>
          </a:p>
          <a:p>
            <a:pPr lvl="1"/>
            <a:r>
              <a:t>18.008551772026845</a:t>
            </a:r>
          </a:p>
          <a:p>
            <a:r>
              <a:t>DUT input dBm Mean</a:t>
            </a:r>
          </a:p>
          <a:p>
            <a:pPr lvl="1"/>
            <a:r>
              <a:t>18.494773337680574</a:t>
            </a:r>
          </a:p>
          <a:p>
            <a:r>
              <a:t>RMS Error </a:t>
            </a:r>
          </a:p>
          <a:p>
            <a:pPr lvl="1"/>
            <a:r>
              <a:t>0.095018112859653031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.20.999214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171.389</a:t>
            </a:r>
          </a:p>
          <a:p>
            <a:pPr lvl="1"/>
            <a:r>
              <a:t>Sampler 2: 171.389</a:t>
            </a:r>
          </a:p>
          <a:p>
            <a:r>
              <a:t>Sampler Offset (rather than -1)</a:t>
            </a:r>
          </a:p>
          <a:p>
            <a:pPr lvl="1"/>
            <a:r>
              <a:t>-4.6732911693991674</a:t>
            </a:r>
          </a:p>
          <a:p>
            <a:r>
              <a:t>Goodness Of fit </a:t>
            </a:r>
          </a:p>
          <a:p>
            <a:pPr lvl="1"/>
            <a:r>
              <a:t>0.18419870177630329</a:t>
            </a:r>
          </a:p>
          <a:p>
            <a:r>
              <a:t>Sampler 1 Range</a:t>
            </a:r>
          </a:p>
          <a:p>
            <a:pPr lvl="1"/>
            <a:r>
              <a:t>0.0030164019599999998</a:t>
            </a:r>
          </a:p>
          <a:p>
            <a:r>
              <a:t>Sampler 2 Range</a:t>
            </a:r>
          </a:p>
          <a:p>
            <a:pPr lvl="1"/>
            <a:r>
              <a:t>0.00257565274</a:t>
            </a:r>
          </a:p>
          <a:p>
            <a:r>
              <a:t>DUT output dBm Mean</a:t>
            </a:r>
          </a:p>
          <a:p>
            <a:pPr lvl="1"/>
            <a:r>
              <a:t>17.979728272269742</a:t>
            </a:r>
          </a:p>
          <a:p>
            <a:r>
              <a:t>DUT input dBm Mean</a:t>
            </a:r>
          </a:p>
          <a:p>
            <a:pPr lvl="1"/>
            <a:r>
              <a:t>18.499726432165559</a:t>
            </a:r>
          </a:p>
          <a:p>
            <a:r>
              <a:t>RMS Error </a:t>
            </a:r>
          </a:p>
          <a:p>
            <a:pPr lvl="1"/>
            <a:r>
              <a:t>0.081678705150544983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.20.999207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166.322</a:t>
            </a:r>
          </a:p>
          <a:p>
            <a:pPr lvl="1"/>
            <a:r>
              <a:t>Sampler 2: 166.322</a:t>
            </a:r>
          </a:p>
          <a:p>
            <a:r>
              <a:t>Sampler Offset (rather than -1)</a:t>
            </a:r>
          </a:p>
          <a:p>
            <a:pPr lvl="1"/>
            <a:r>
              <a:t>-3.8178500446722303</a:t>
            </a:r>
          </a:p>
          <a:p>
            <a:r>
              <a:t>Goodness Of fit </a:t>
            </a:r>
          </a:p>
          <a:p>
            <a:pPr lvl="1"/>
            <a:r>
              <a:t>0.17583265915014337</a:t>
            </a:r>
          </a:p>
          <a:p>
            <a:r>
              <a:t>Sampler 1 Range</a:t>
            </a:r>
          </a:p>
          <a:p>
            <a:pPr lvl="1"/>
            <a:r>
              <a:t>0.0035670805800000014</a:t>
            </a:r>
          </a:p>
          <a:p>
            <a:r>
              <a:t>Sampler 2 Range</a:t>
            </a:r>
          </a:p>
          <a:p>
            <a:pPr lvl="1"/>
            <a:r>
              <a:t>0.0024050320300000004</a:t>
            </a:r>
          </a:p>
          <a:p>
            <a:r>
              <a:t>DUT output dBm Mean</a:t>
            </a:r>
          </a:p>
          <a:p>
            <a:pPr lvl="1"/>
            <a:r>
              <a:t>17.990927457433074</a:t>
            </a:r>
          </a:p>
          <a:p>
            <a:r>
              <a:t>DUT input dBm Mean</a:t>
            </a:r>
          </a:p>
          <a:p>
            <a:pPr lvl="1"/>
            <a:r>
              <a:t>18.496039083491009</a:t>
            </a:r>
          </a:p>
          <a:p>
            <a:r>
              <a:t>RMS Error </a:t>
            </a:r>
          </a:p>
          <a:p>
            <a:pPr lvl="1"/>
            <a:r>
              <a:t>0.092634938340289297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18.000000 dBm Output Power .20.999212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189.245</a:t>
            </a:r>
          </a:p>
          <a:p>
            <a:pPr lvl="1"/>
            <a:r>
              <a:t>Sampler 2: 189.245</a:t>
            </a:r>
          </a:p>
          <a:p>
            <a:r>
              <a:t>Sampler Offset (rather than -1)</a:t>
            </a:r>
          </a:p>
          <a:p>
            <a:pPr lvl="1"/>
            <a:r>
              <a:t>-3.7656455028588147</a:t>
            </a:r>
          </a:p>
          <a:p>
            <a:r>
              <a:t>Goodness Of fit </a:t>
            </a:r>
          </a:p>
          <a:p>
            <a:pPr lvl="1"/>
            <a:r>
              <a:t>0.15724030712982112</a:t>
            </a:r>
          </a:p>
          <a:p>
            <a:r>
              <a:t>Sampler 1 Range</a:t>
            </a:r>
          </a:p>
          <a:p>
            <a:pPr lvl="1"/>
            <a:r>
              <a:t>0.0031735792000000002</a:t>
            </a:r>
          </a:p>
          <a:p>
            <a:r>
              <a:t>Sampler 2 Range</a:t>
            </a:r>
          </a:p>
          <a:p>
            <a:pPr lvl="1"/>
            <a:r>
              <a:t>0.0030626643799999999</a:t>
            </a:r>
          </a:p>
          <a:p>
            <a:r>
              <a:t>DUT output dBm Mean</a:t>
            </a:r>
          </a:p>
          <a:p>
            <a:pPr lvl="1"/>
            <a:r>
              <a:t>17.980571610075433</a:t>
            </a:r>
          </a:p>
          <a:p>
            <a:r>
              <a:t>DUT input dBm Mean</a:t>
            </a:r>
          </a:p>
          <a:p>
            <a:pPr lvl="1"/>
            <a:r>
              <a:t>18.489044197239501</a:t>
            </a:r>
          </a:p>
          <a:p>
            <a:r>
              <a:t>RMS Error </a:t>
            </a:r>
          </a:p>
          <a:p>
            <a:pPr lvl="1"/>
            <a:r>
              <a:t>0.078931521086189449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.20.999217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51.400</a:t>
            </a:r>
          </a:p>
          <a:p>
            <a:pPr lvl="1"/>
            <a:r>
              <a:t>Sampler 2: 51.400</a:t>
            </a:r>
          </a:p>
          <a:p>
            <a:r>
              <a:t>Sampler Offset (rather than -1)</a:t>
            </a:r>
          </a:p>
          <a:p>
            <a:pPr lvl="1"/>
            <a:r>
              <a:t>-1.4734617081508268</a:t>
            </a:r>
          </a:p>
          <a:p>
            <a:r>
              <a:t>Goodness Of fit </a:t>
            </a:r>
          </a:p>
          <a:p>
            <a:pPr lvl="1"/>
            <a:r>
              <a:t>0.27851965693935066</a:t>
            </a:r>
          </a:p>
          <a:p>
            <a:r>
              <a:t>Sampler 1 Range</a:t>
            </a:r>
          </a:p>
          <a:p>
            <a:pPr lvl="1"/>
            <a:r>
              <a:t>0.0099566262000000023</a:t>
            </a:r>
          </a:p>
          <a:p>
            <a:r>
              <a:t>Sampler 2 Range</a:t>
            </a:r>
          </a:p>
          <a:p>
            <a:pPr lvl="1"/>
            <a:r>
              <a:t>0.0051476555499999996</a:t>
            </a:r>
          </a:p>
          <a:p>
            <a:r>
              <a:t>DUT output dBm Mean</a:t>
            </a:r>
          </a:p>
          <a:p>
            <a:pPr lvl="1"/>
            <a:r>
              <a:t>19.95554321154037</a:t>
            </a:r>
          </a:p>
          <a:p>
            <a:r>
              <a:t>DUT input dBm Mean</a:t>
            </a:r>
          </a:p>
          <a:p>
            <a:pPr lvl="1"/>
            <a:r>
              <a:t>20.523195237583092</a:t>
            </a:r>
          </a:p>
          <a:p>
            <a:r>
              <a:t>RMS Error </a:t>
            </a:r>
          </a:p>
          <a:p>
            <a:pPr lvl="1"/>
            <a:r>
              <a:t>0.10681914131501866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.20.999219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74.385</a:t>
            </a:r>
          </a:p>
          <a:p>
            <a:pPr lvl="1"/>
            <a:r>
              <a:t>Sampler 2: 74.385</a:t>
            </a:r>
          </a:p>
          <a:p>
            <a:r>
              <a:t>Sampler Offset (rather than -1)</a:t>
            </a:r>
          </a:p>
          <a:p>
            <a:pPr lvl="1"/>
            <a:r>
              <a:t>-2.0515521839547595</a:t>
            </a:r>
          </a:p>
          <a:p>
            <a:r>
              <a:t>Goodness Of fit </a:t>
            </a:r>
          </a:p>
          <a:p>
            <a:pPr lvl="1"/>
            <a:r>
              <a:t>0.14340225745762611</a:t>
            </a:r>
          </a:p>
          <a:p>
            <a:r>
              <a:t>Sampler 1 Range</a:t>
            </a:r>
          </a:p>
          <a:p>
            <a:pPr lvl="1"/>
            <a:r>
              <a:t>0.0072822694399999992</a:t>
            </a:r>
          </a:p>
          <a:p>
            <a:r>
              <a:t>Sampler 2 Range</a:t>
            </a:r>
          </a:p>
          <a:p>
            <a:pPr lvl="1"/>
            <a:r>
              <a:t>0.0050997337400000009</a:t>
            </a:r>
          </a:p>
          <a:p>
            <a:r>
              <a:t>DUT output dBm Mean</a:t>
            </a:r>
          </a:p>
          <a:p>
            <a:pPr lvl="1"/>
            <a:r>
              <a:t>19.974841077824081</a:t>
            </a:r>
          </a:p>
          <a:p>
            <a:r>
              <a:t>DUT input dBm Mean</a:t>
            </a:r>
          </a:p>
          <a:p>
            <a:pPr lvl="1"/>
            <a:r>
              <a:t>20.410741244257153</a:t>
            </a:r>
          </a:p>
          <a:p>
            <a:r>
              <a:t>RMS Error </a:t>
            </a:r>
          </a:p>
          <a:p>
            <a:pPr lvl="1"/>
            <a:r>
              <a:t>0.077873377670350519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113.289</a:t>
            </a:r>
          </a:p>
          <a:p>
            <a:pPr lvl="1"/>
            <a:r>
              <a:t>Sampler 2: 113.289</a:t>
            </a:r>
          </a:p>
          <a:p>
            <a:r>
              <a:t>Sampler Offset (rather than -1)</a:t>
            </a:r>
          </a:p>
          <a:p>
            <a:pPr lvl="1"/>
            <a:r>
              <a:t>-2.2415478311787611</a:t>
            </a:r>
          </a:p>
          <a:p>
            <a:r>
              <a:t>Goodness Of fit </a:t>
            </a:r>
          </a:p>
          <a:p>
            <a:pPr lvl="1"/>
            <a:r>
              <a:t>0.18962766054386526</a:t>
            </a:r>
          </a:p>
          <a:p>
            <a:r>
              <a:t>Sampler 1 Range</a:t>
            </a:r>
          </a:p>
          <a:p>
            <a:pPr lvl="1"/>
            <a:r>
              <a:t>0.0053848223500000004</a:t>
            </a:r>
          </a:p>
          <a:p>
            <a:r>
              <a:t>Sampler 2 Range</a:t>
            </a:r>
          </a:p>
          <a:p>
            <a:pPr lvl="1"/>
            <a:r>
              <a:t>0.0055721395</a:t>
            </a:r>
          </a:p>
          <a:p>
            <a:r>
              <a:t>DUT output dBm Mean</a:t>
            </a:r>
          </a:p>
          <a:p>
            <a:pPr lvl="1"/>
            <a:r>
              <a:t>19.958332762146316</a:t>
            </a:r>
          </a:p>
          <a:p>
            <a:r>
              <a:t>DUT input dBm Mean</a:t>
            </a:r>
          </a:p>
          <a:p>
            <a:pPr lvl="1"/>
            <a:r>
              <a:t>20.41704446327611</a:t>
            </a:r>
          </a:p>
          <a:p>
            <a:r>
              <a:t>RMS Error </a:t>
            </a:r>
          </a:p>
          <a:p>
            <a:pPr lvl="1"/>
            <a:r>
              <a:t>0.078977229226621565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.20.999221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82.765</a:t>
            </a:r>
          </a:p>
          <a:p>
            <a:pPr lvl="1"/>
            <a:r>
              <a:t>Sampler 2: 82.765</a:t>
            </a:r>
          </a:p>
          <a:p>
            <a:r>
              <a:t>Sampler Offset (rather than -1)</a:t>
            </a:r>
          </a:p>
          <a:p>
            <a:pPr lvl="1"/>
            <a:r>
              <a:t>-2.1859852335018912</a:t>
            </a:r>
          </a:p>
          <a:p>
            <a:r>
              <a:t>Goodness Of fit </a:t>
            </a:r>
          </a:p>
          <a:p>
            <a:pPr lvl="1"/>
            <a:r>
              <a:t>0.10808662158863716</a:t>
            </a:r>
          </a:p>
          <a:p>
            <a:r>
              <a:t>Sampler 1 Range</a:t>
            </a:r>
          </a:p>
          <a:p>
            <a:pPr lvl="1"/>
            <a:r>
              <a:t>0.0064317378999999997</a:t>
            </a:r>
          </a:p>
          <a:p>
            <a:r>
              <a:t>Sampler 2 Range</a:t>
            </a:r>
          </a:p>
          <a:p>
            <a:pPr lvl="1"/>
            <a:r>
              <a:t>0.0054199977599999997</a:t>
            </a:r>
          </a:p>
          <a:p>
            <a:r>
              <a:t>DUT output dBm Mean</a:t>
            </a:r>
          </a:p>
          <a:p>
            <a:pPr lvl="1"/>
            <a:r>
              <a:t>19.952081954735846</a:t>
            </a:r>
          </a:p>
          <a:p>
            <a:r>
              <a:t>DUT input dBm Mean</a:t>
            </a:r>
          </a:p>
          <a:p>
            <a:pPr lvl="1"/>
            <a:r>
              <a:t>20.47927202142354</a:t>
            </a:r>
          </a:p>
          <a:p>
            <a:r>
              <a:t>RMS Error </a:t>
            </a:r>
          </a:p>
          <a:p>
            <a:pPr lvl="1"/>
            <a:r>
              <a:t>0.064331795410761283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.20.999235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85.692</a:t>
            </a:r>
          </a:p>
          <a:p>
            <a:pPr lvl="1"/>
            <a:r>
              <a:t>Sampler 2: 85.692</a:t>
            </a:r>
          </a:p>
          <a:p>
            <a:r>
              <a:t>Sampler Offset (rather than -1)</a:t>
            </a:r>
          </a:p>
          <a:p>
            <a:pPr lvl="1"/>
            <a:r>
              <a:t>-1.7557627061508041</a:t>
            </a:r>
          </a:p>
          <a:p>
            <a:r>
              <a:t>Goodness Of fit </a:t>
            </a:r>
          </a:p>
          <a:p>
            <a:pPr lvl="1"/>
            <a:r>
              <a:t>0.1543072679916638</a:t>
            </a:r>
          </a:p>
          <a:p>
            <a:r>
              <a:t>Sampler 1 Range</a:t>
            </a:r>
          </a:p>
          <a:p>
            <a:pPr lvl="1"/>
            <a:r>
              <a:t>0.0076628337100000006</a:t>
            </a:r>
          </a:p>
          <a:p>
            <a:r>
              <a:t>Sampler 2 Range</a:t>
            </a:r>
          </a:p>
          <a:p>
            <a:pPr lvl="1"/>
            <a:r>
              <a:t>0.0048594526300000003</a:t>
            </a:r>
          </a:p>
          <a:p>
            <a:r>
              <a:t>DUT output dBm Mean</a:t>
            </a:r>
          </a:p>
          <a:p>
            <a:pPr lvl="1"/>
            <a:r>
              <a:t>19.977352177736257</a:t>
            </a:r>
          </a:p>
          <a:p>
            <a:r>
              <a:t>DUT input dBm Mean</a:t>
            </a:r>
          </a:p>
          <a:p>
            <a:pPr lvl="1"/>
            <a:r>
              <a:t>20.424458351729022</a:t>
            </a:r>
          </a:p>
          <a:p>
            <a:r>
              <a:t>RMS Error </a:t>
            </a:r>
          </a:p>
          <a:p>
            <a:pPr lvl="1"/>
            <a:r>
              <a:t>0.080797241194956515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B833-5BA8-2D1E-0242-D537B8B3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8BD0-E927-FB7E-806D-24EF83C1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2 </a:t>
            </a:r>
          </a:p>
        </p:txBody>
      </p:sp>
      <p:pic>
        <p:nvPicPr>
          <p:cNvPr id="5" name="Content Placeholder 4" descr="A blue bar chart with numbers&#10;&#10;AI-generated content may be incorrect.">
            <a:extLst>
              <a:ext uri="{FF2B5EF4-FFF2-40B4-BE49-F238E27FC236}">
                <a16:creationId xmlns:a16="http://schemas.microsoft.com/office/drawing/2014/main" id="{E4D7D94D-B985-993D-00FA-0C30311C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3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184598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.20.999197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76.602</a:t>
            </a:r>
          </a:p>
          <a:p>
            <a:pPr lvl="1"/>
            <a:r>
              <a:t>Sampler 2: 76.602</a:t>
            </a:r>
          </a:p>
          <a:p>
            <a:r>
              <a:t>Sampler Offset (rather than -1)</a:t>
            </a:r>
          </a:p>
          <a:p>
            <a:pPr lvl="1"/>
            <a:r>
              <a:t>-1.8370416636954474</a:t>
            </a:r>
          </a:p>
          <a:p>
            <a:r>
              <a:t>Goodness Of fit </a:t>
            </a:r>
          </a:p>
          <a:p>
            <a:pPr lvl="1"/>
            <a:r>
              <a:t>0.258716271047843</a:t>
            </a:r>
          </a:p>
          <a:p>
            <a:r>
              <a:t>Sampler 1 Range</a:t>
            </a:r>
          </a:p>
          <a:p>
            <a:pPr lvl="1"/>
            <a:r>
              <a:t>0.0068900518300000005</a:t>
            </a:r>
          </a:p>
          <a:p>
            <a:r>
              <a:t>Sampler 2 Range</a:t>
            </a:r>
          </a:p>
          <a:p>
            <a:pPr lvl="1"/>
            <a:r>
              <a:t>0.0055399417900000008</a:t>
            </a:r>
          </a:p>
          <a:p>
            <a:r>
              <a:t>DUT output dBm Mean</a:t>
            </a:r>
          </a:p>
          <a:p>
            <a:pPr lvl="1"/>
            <a:r>
              <a:t>19.994615322026846</a:t>
            </a:r>
          </a:p>
          <a:p>
            <a:r>
              <a:t>DUT input dBm Mean</a:t>
            </a:r>
          </a:p>
          <a:p>
            <a:pPr lvl="1"/>
            <a:r>
              <a:t>20.484890337680568</a:t>
            </a:r>
          </a:p>
          <a:p>
            <a:r>
              <a:t>RMS Error </a:t>
            </a:r>
          </a:p>
          <a:p>
            <a:pPr lvl="1"/>
            <a:r>
              <a:t>0.10424800762302483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67.067</a:t>
            </a:r>
          </a:p>
          <a:p>
            <a:pPr lvl="1"/>
            <a:r>
              <a:t>Sampler 2: 67.067</a:t>
            </a:r>
          </a:p>
          <a:p>
            <a:r>
              <a:t>Sampler Offset (rather than -1)</a:t>
            </a:r>
          </a:p>
          <a:p>
            <a:pPr lvl="1"/>
            <a:r>
              <a:t>-1.9785290981218748</a:t>
            </a:r>
          </a:p>
          <a:p>
            <a:r>
              <a:t>Goodness Of fit </a:t>
            </a:r>
          </a:p>
          <a:p>
            <a:pPr lvl="1"/>
            <a:r>
              <a:t>0.20276094686188101</a:t>
            </a:r>
          </a:p>
          <a:p>
            <a:r>
              <a:t>Sampler 1 Range</a:t>
            </a:r>
          </a:p>
          <a:p>
            <a:pPr lvl="1"/>
            <a:r>
              <a:t>0.0067455398900000008</a:t>
            </a:r>
          </a:p>
          <a:p>
            <a:r>
              <a:t>Sampler 2 Range</a:t>
            </a:r>
          </a:p>
          <a:p>
            <a:pPr lvl="1"/>
            <a:r>
              <a:t>0.0056047476999999991</a:t>
            </a:r>
          </a:p>
          <a:p>
            <a:r>
              <a:t>DUT output dBm Mean</a:t>
            </a:r>
          </a:p>
          <a:p>
            <a:pPr lvl="1"/>
            <a:r>
              <a:t>19.96827742226974</a:t>
            </a:r>
          </a:p>
          <a:p>
            <a:r>
              <a:t>DUT input dBm Mean</a:t>
            </a:r>
          </a:p>
          <a:p>
            <a:pPr lvl="1"/>
            <a:r>
              <a:t>20.490608598832225</a:t>
            </a:r>
          </a:p>
          <a:p>
            <a:r>
              <a:t>RMS Error </a:t>
            </a:r>
          </a:p>
          <a:p>
            <a:pPr lvl="1"/>
            <a:r>
              <a:t>0.08682518854479665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.20.999230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73.762</a:t>
            </a:r>
          </a:p>
          <a:p>
            <a:pPr lvl="1"/>
            <a:r>
              <a:t>Sampler 2: 73.762</a:t>
            </a:r>
          </a:p>
          <a:p>
            <a:r>
              <a:t>Sampler Offset (rather than -1)</a:t>
            </a:r>
          </a:p>
          <a:p>
            <a:pPr lvl="1"/>
            <a:r>
              <a:t>-1.8437619485973902</a:t>
            </a:r>
          </a:p>
          <a:p>
            <a:r>
              <a:t>Goodness Of fit </a:t>
            </a:r>
          </a:p>
          <a:p>
            <a:pPr lvl="1"/>
            <a:r>
              <a:t>0.14266040965551441</a:t>
            </a:r>
          </a:p>
          <a:p>
            <a:r>
              <a:t>Sampler 1 Range</a:t>
            </a:r>
          </a:p>
          <a:p>
            <a:pPr lvl="1"/>
            <a:r>
              <a:t>0.0078562109700000011</a:t>
            </a:r>
          </a:p>
          <a:p>
            <a:r>
              <a:t>Sampler 2 Range</a:t>
            </a:r>
          </a:p>
          <a:p>
            <a:pPr lvl="1"/>
            <a:r>
              <a:t>0.0051166942600000005</a:t>
            </a:r>
          </a:p>
          <a:p>
            <a:r>
              <a:t>DUT output dBm Mean</a:t>
            </a:r>
          </a:p>
          <a:p>
            <a:pPr lvl="1"/>
            <a:r>
              <a:t>19.988452007433072</a:t>
            </a:r>
          </a:p>
          <a:p>
            <a:r>
              <a:t>DUT input dBm Mean</a:t>
            </a:r>
          </a:p>
          <a:p>
            <a:pPr lvl="1"/>
            <a:r>
              <a:t>20.497250916824342</a:t>
            </a:r>
          </a:p>
          <a:p>
            <a:r>
              <a:t>RMS Error </a:t>
            </a:r>
          </a:p>
          <a:p>
            <a:pPr lvl="1"/>
            <a:r>
              <a:t>0.082538206587033952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20.000000 dBm Output Power .20.999207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88.623</a:t>
            </a:r>
          </a:p>
          <a:p>
            <a:pPr lvl="1"/>
            <a:r>
              <a:t>Sampler 2: 88.623</a:t>
            </a:r>
          </a:p>
          <a:p>
            <a:r>
              <a:t>Sampler Offset (rather than -1)</a:t>
            </a:r>
          </a:p>
          <a:p>
            <a:pPr lvl="1"/>
            <a:r>
              <a:t>-1.9253469243467527</a:t>
            </a:r>
          </a:p>
          <a:p>
            <a:r>
              <a:t>Goodness Of fit </a:t>
            </a:r>
          </a:p>
          <a:p>
            <a:pPr lvl="1"/>
            <a:r>
              <a:t>0.15523573327157825</a:t>
            </a:r>
          </a:p>
          <a:p>
            <a:r>
              <a:t>Sampler 1 Range</a:t>
            </a:r>
          </a:p>
          <a:p>
            <a:pPr lvl="1"/>
            <a:r>
              <a:t>0.00660045821</a:t>
            </a:r>
          </a:p>
          <a:p>
            <a:r>
              <a:t>Sampler 2 Range</a:t>
            </a:r>
          </a:p>
          <a:p>
            <a:pPr lvl="1"/>
            <a:r>
              <a:t>0.006531292670000001</a:t>
            </a:r>
          </a:p>
          <a:p>
            <a:r>
              <a:t>DUT output dBm Mean</a:t>
            </a:r>
          </a:p>
          <a:p>
            <a:pPr lvl="1"/>
            <a:r>
              <a:t>19.970183193408769</a:t>
            </a:r>
          </a:p>
          <a:p>
            <a:r>
              <a:t>DUT input dBm Mean</a:t>
            </a:r>
          </a:p>
          <a:p>
            <a:pPr lvl="1"/>
            <a:r>
              <a:t>20.479517863906167</a:t>
            </a:r>
          </a:p>
          <a:p>
            <a:r>
              <a:t>RMS Error </a:t>
            </a:r>
          </a:p>
          <a:p>
            <a:pPr lvl="1"/>
            <a:r>
              <a:t>0.081113168588685655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FA2B-8507-B7DF-48CF-2DB2EB79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A2ED-FF3F-1EA9-2E59-A389237B33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653AC-E244-65A5-271B-1BDB877B3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67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.21.248904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88.632</a:t>
            </a:r>
          </a:p>
          <a:p>
            <a:pPr lvl="1"/>
            <a:r>
              <a:t>Sampler 2: 88.632</a:t>
            </a:r>
          </a:p>
          <a:p>
            <a:r>
              <a:t>Sampler Offset (rather than -1)</a:t>
            </a:r>
          </a:p>
          <a:p>
            <a:pPr lvl="1"/>
            <a:r>
              <a:t>-6.7780663365917651</a:t>
            </a:r>
          </a:p>
          <a:p>
            <a:r>
              <a:t>Goodness Of fit </a:t>
            </a:r>
          </a:p>
          <a:p>
            <a:pPr lvl="1"/>
            <a:r>
              <a:t>0.19388687030887747</a:t>
            </a:r>
          </a:p>
          <a:p>
            <a:r>
              <a:t>Sampler 1 Range</a:t>
            </a:r>
          </a:p>
          <a:p>
            <a:pPr lvl="1"/>
            <a:r>
              <a:t>0.0099674870000000006</a:t>
            </a:r>
          </a:p>
          <a:p>
            <a:r>
              <a:t>Sampler 2 Range</a:t>
            </a:r>
          </a:p>
          <a:p>
            <a:pPr lvl="1"/>
            <a:r>
              <a:t>0.0085527537999999965</a:t>
            </a:r>
          </a:p>
          <a:p>
            <a:r>
              <a:t>DUT output dBm Mean</a:t>
            </a:r>
          </a:p>
          <a:p>
            <a:pPr lvl="1"/>
            <a:r>
              <a:t>11.976901648866415</a:t>
            </a:r>
          </a:p>
          <a:p>
            <a:r>
              <a:t>DUT input dBm Mean</a:t>
            </a:r>
          </a:p>
          <a:p>
            <a:pPr lvl="1"/>
            <a:r>
              <a:t>12.353844049913482</a:t>
            </a:r>
          </a:p>
          <a:p>
            <a:r>
              <a:t>RMS Error </a:t>
            </a:r>
          </a:p>
          <a:p>
            <a:pPr lvl="1"/>
            <a:r>
              <a:t>0.098990634570756394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.21.248921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70.790</a:t>
            </a:r>
          </a:p>
          <a:p>
            <a:pPr lvl="1"/>
            <a:r>
              <a:t>Sampler 2: 70.790</a:t>
            </a:r>
          </a:p>
          <a:p>
            <a:r>
              <a:t>Sampler Offset (rather than -1)</a:t>
            </a:r>
          </a:p>
          <a:p>
            <a:pPr lvl="1"/>
            <a:r>
              <a:t>-5.7628589825621983</a:t>
            </a:r>
          </a:p>
          <a:p>
            <a:r>
              <a:t>Goodness Of fit </a:t>
            </a:r>
          </a:p>
          <a:p>
            <a:pPr lvl="1"/>
            <a:r>
              <a:t>0.21427494227440969</a:t>
            </a:r>
          </a:p>
          <a:p>
            <a:r>
              <a:t>Sampler 1 Range</a:t>
            </a:r>
          </a:p>
          <a:p>
            <a:pPr lvl="1"/>
            <a:r>
              <a:t>0.013187516100000005</a:t>
            </a:r>
          </a:p>
          <a:p>
            <a:r>
              <a:t>Sampler 2 Range</a:t>
            </a:r>
          </a:p>
          <a:p>
            <a:pPr lvl="1"/>
            <a:r>
              <a:t>0.0093026511999999978</a:t>
            </a:r>
          </a:p>
          <a:p>
            <a:r>
              <a:t>DUT output dBm Mean</a:t>
            </a:r>
          </a:p>
          <a:p>
            <a:pPr lvl="1"/>
            <a:r>
              <a:t>11.958798698207039</a:t>
            </a:r>
          </a:p>
          <a:p>
            <a:r>
              <a:t>DUT input dBm Mean</a:t>
            </a:r>
          </a:p>
          <a:p>
            <a:pPr lvl="1"/>
            <a:r>
              <a:t>12.513336070916427</a:t>
            </a:r>
          </a:p>
          <a:p>
            <a:r>
              <a:t>RMS Error </a:t>
            </a:r>
          </a:p>
          <a:p>
            <a:pPr lvl="1"/>
            <a:r>
              <a:t>0.10473423717739151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.21.248916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70.540</a:t>
            </a:r>
          </a:p>
          <a:p>
            <a:pPr lvl="1"/>
            <a:r>
              <a:t>Sampler 2: 70.540</a:t>
            </a:r>
          </a:p>
          <a:p>
            <a:r>
              <a:t>Sampler Offset (rather than -1)</a:t>
            </a:r>
          </a:p>
          <a:p>
            <a:pPr lvl="1"/>
            <a:r>
              <a:t>-5.9597706130851771</a:t>
            </a:r>
          </a:p>
          <a:p>
            <a:r>
              <a:t>Goodness Of fit </a:t>
            </a:r>
          </a:p>
          <a:p>
            <a:pPr lvl="1"/>
            <a:r>
              <a:t>0.14147800926054194</a:t>
            </a:r>
          </a:p>
          <a:p>
            <a:r>
              <a:t>Sampler 1 Range</a:t>
            </a:r>
          </a:p>
          <a:p>
            <a:pPr lvl="1"/>
            <a:r>
              <a:t>0.011118621100000003</a:t>
            </a:r>
          </a:p>
          <a:p>
            <a:r>
              <a:t>Sampler 2 Range</a:t>
            </a:r>
          </a:p>
          <a:p>
            <a:pPr lvl="1"/>
            <a:r>
              <a:t>0.0092697392999999996</a:t>
            </a:r>
          </a:p>
          <a:p>
            <a:r>
              <a:t>DUT output dBm Mean</a:t>
            </a:r>
          </a:p>
          <a:p>
            <a:pPr lvl="1"/>
            <a:r>
              <a:t>11.997153467824084</a:t>
            </a:r>
          </a:p>
          <a:p>
            <a:r>
              <a:t>DUT input dBm Mean</a:t>
            </a:r>
          </a:p>
          <a:p>
            <a:pPr lvl="1"/>
            <a:r>
              <a:t>12.418875077590487</a:t>
            </a:r>
          </a:p>
          <a:p>
            <a:r>
              <a:t>RMS Error </a:t>
            </a:r>
          </a:p>
          <a:p>
            <a:pPr lvl="1"/>
            <a:r>
              <a:t>0.083980621049979345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.21.248923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84.791</a:t>
            </a:r>
          </a:p>
          <a:p>
            <a:pPr lvl="1"/>
            <a:r>
              <a:t>Sampler 2: 84.791</a:t>
            </a:r>
          </a:p>
          <a:p>
            <a:r>
              <a:t>Sampler Offset (rather than -1)</a:t>
            </a:r>
          </a:p>
          <a:p>
            <a:pPr lvl="1"/>
            <a:r>
              <a:t>-6.0555961338229176</a:t>
            </a:r>
          </a:p>
          <a:p>
            <a:r>
              <a:t>Goodness Of fit </a:t>
            </a:r>
          </a:p>
          <a:p>
            <a:pPr lvl="1"/>
            <a:r>
              <a:t>0.24427691014149377</a:t>
            </a:r>
          </a:p>
          <a:p>
            <a:r>
              <a:t>Sampler 1 Range</a:t>
            </a:r>
          </a:p>
          <a:p>
            <a:pPr lvl="1"/>
            <a:r>
              <a:t>0.0098907387999999964</a:t>
            </a:r>
          </a:p>
          <a:p>
            <a:r>
              <a:t>Sampler 2 Range</a:t>
            </a:r>
          </a:p>
          <a:p>
            <a:pPr lvl="1"/>
            <a:r>
              <a:t>0.0087076105000000042</a:t>
            </a:r>
          </a:p>
          <a:p>
            <a:r>
              <a:t>DUT output dBm Mean</a:t>
            </a:r>
          </a:p>
          <a:p>
            <a:pPr lvl="1"/>
            <a:r>
              <a:t>11.975856498812982</a:t>
            </a:r>
          </a:p>
          <a:p>
            <a:r>
              <a:t>DUT input dBm Mean</a:t>
            </a:r>
          </a:p>
          <a:p>
            <a:pPr lvl="1"/>
            <a:r>
              <a:t>12.420220629942779</a:t>
            </a:r>
          </a:p>
          <a:p>
            <a:r>
              <a:t>RMS Error </a:t>
            </a:r>
          </a:p>
          <a:p>
            <a:pPr lvl="1"/>
            <a:r>
              <a:t>0.089791085857427969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.21.248915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76.099</a:t>
            </a:r>
          </a:p>
          <a:p>
            <a:pPr lvl="1"/>
            <a:r>
              <a:t>Sampler 2: 76.099</a:t>
            </a:r>
          </a:p>
          <a:p>
            <a:r>
              <a:t>Sampler Offset (rather than -1)</a:t>
            </a:r>
          </a:p>
          <a:p>
            <a:pPr lvl="1"/>
            <a:r>
              <a:t>-6.3493440587159684</a:t>
            </a:r>
          </a:p>
          <a:p>
            <a:r>
              <a:t>Goodness Of fit </a:t>
            </a:r>
          </a:p>
          <a:p>
            <a:pPr lvl="1"/>
            <a:r>
              <a:t>0.15860812686628695</a:t>
            </a:r>
          </a:p>
          <a:p>
            <a:r>
              <a:t>Sampler 1 Range</a:t>
            </a:r>
          </a:p>
          <a:p>
            <a:pPr lvl="1"/>
            <a:r>
              <a:t>0.0106039915</a:t>
            </a:r>
          </a:p>
          <a:p>
            <a:r>
              <a:t>Sampler 2 Range</a:t>
            </a:r>
          </a:p>
          <a:p>
            <a:pPr lvl="1"/>
            <a:r>
              <a:t>0.0091782476999999994</a:t>
            </a:r>
          </a:p>
          <a:p>
            <a:r>
              <a:t>DUT output dBm Mean</a:t>
            </a:r>
          </a:p>
          <a:p>
            <a:pPr lvl="1"/>
            <a:r>
              <a:t>11.969014041402515</a:t>
            </a:r>
          </a:p>
          <a:p>
            <a:r>
              <a:t>DUT input dBm Mean</a:t>
            </a:r>
          </a:p>
          <a:p>
            <a:pPr lvl="1"/>
            <a:r>
              <a:t>12.486833688090208</a:t>
            </a:r>
          </a:p>
          <a:p>
            <a:r>
              <a:t>RMS Error </a:t>
            </a:r>
          </a:p>
          <a:p>
            <a:pPr lvl="1"/>
            <a:r>
              <a:t>0.082257766168278998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43CD-969A-629F-0FAC-82331C8F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1001-8551-19B5-146F-C63A6C24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3 </a:t>
            </a:r>
          </a:p>
        </p:txBody>
      </p:sp>
      <p:pic>
        <p:nvPicPr>
          <p:cNvPr id="5" name="Content Placeholder 4" descr="A blue and white bar chart&#10;&#10;AI-generated content may be incorrect.">
            <a:extLst>
              <a:ext uri="{FF2B5EF4-FFF2-40B4-BE49-F238E27FC236}">
                <a16:creationId xmlns:a16="http://schemas.microsoft.com/office/drawing/2014/main" id="{E3A3AF2B-614A-B227-6886-FD3ADF53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057888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.21.248912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81.940</a:t>
            </a:r>
          </a:p>
          <a:p>
            <a:pPr lvl="1"/>
            <a:r>
              <a:t>Sampler 2: 81.940</a:t>
            </a:r>
          </a:p>
          <a:p>
            <a:r>
              <a:t>Sampler Offset (rather than -1)</a:t>
            </a:r>
          </a:p>
          <a:p>
            <a:pPr lvl="1"/>
            <a:r>
              <a:t>-6.1989665258400226</a:t>
            </a:r>
          </a:p>
          <a:p>
            <a:r>
              <a:t>Goodness Of fit </a:t>
            </a:r>
          </a:p>
          <a:p>
            <a:pPr lvl="1"/>
            <a:r>
              <a:t>0.12969249242335995</a:t>
            </a:r>
          </a:p>
          <a:p>
            <a:r>
              <a:t>Sampler 1 Range</a:t>
            </a:r>
          </a:p>
          <a:p>
            <a:pPr lvl="1"/>
            <a:r>
              <a:t>0.011907188299999996</a:t>
            </a:r>
          </a:p>
          <a:p>
            <a:r>
              <a:t>Sampler 2 Range</a:t>
            </a:r>
          </a:p>
          <a:p>
            <a:pPr lvl="1"/>
            <a:r>
              <a:t>0.0077487691999999983</a:t>
            </a:r>
          </a:p>
          <a:p>
            <a:r>
              <a:t>DUT output dBm Mean</a:t>
            </a:r>
          </a:p>
          <a:p>
            <a:pPr lvl="1"/>
            <a:r>
              <a:t>11.992998894402925</a:t>
            </a:r>
          </a:p>
          <a:p>
            <a:r>
              <a:t>DUT input dBm Mean</a:t>
            </a:r>
          </a:p>
          <a:p>
            <a:pPr lvl="1"/>
            <a:r>
              <a:t>12.428040351729027</a:t>
            </a:r>
          </a:p>
          <a:p>
            <a:r>
              <a:t>RMS Error </a:t>
            </a:r>
          </a:p>
          <a:p>
            <a:pPr lvl="1"/>
            <a:r>
              <a:t>0.079576639426186715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70.430</a:t>
            </a:r>
          </a:p>
          <a:p>
            <a:pPr lvl="1"/>
            <a:r>
              <a:t>Sampler 2: 70.430</a:t>
            </a:r>
          </a:p>
          <a:p>
            <a:r>
              <a:t>Sampler Offset (rather than -1)</a:t>
            </a:r>
          </a:p>
          <a:p>
            <a:pPr lvl="1"/>
            <a:r>
              <a:t>-5.5476027475537846</a:t>
            </a:r>
          </a:p>
          <a:p>
            <a:r>
              <a:t>Goodness Of fit </a:t>
            </a:r>
          </a:p>
          <a:p>
            <a:pPr lvl="1"/>
            <a:r>
              <a:t>0.34649790862766333</a:t>
            </a:r>
          </a:p>
          <a:p>
            <a:r>
              <a:t>Sampler 1 Range</a:t>
            </a:r>
          </a:p>
          <a:p>
            <a:pPr lvl="1"/>
            <a:r>
              <a:t>0.011482643899999999</a:t>
            </a:r>
          </a:p>
          <a:p>
            <a:r>
              <a:t>Sampler 2 Range</a:t>
            </a:r>
          </a:p>
          <a:p>
            <a:pPr lvl="1"/>
            <a:r>
              <a:t>0.0091563532000000017</a:t>
            </a:r>
          </a:p>
          <a:p>
            <a:r>
              <a:t>DUT output dBm Mean</a:t>
            </a:r>
          </a:p>
          <a:p>
            <a:pPr lvl="1"/>
            <a:r>
              <a:t>12.017527838693509</a:t>
            </a:r>
          </a:p>
          <a:p>
            <a:r>
              <a:t>DUT input dBm Mean</a:t>
            </a:r>
          </a:p>
          <a:p>
            <a:pPr lvl="1"/>
            <a:r>
              <a:t>12.502356837680573</a:t>
            </a:r>
          </a:p>
          <a:p>
            <a:r>
              <a:t>RMS Error </a:t>
            </a:r>
          </a:p>
          <a:p>
            <a:pPr lvl="1"/>
            <a:r>
              <a:t>0.11797616125614437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.21.248903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87.761</a:t>
            </a:r>
          </a:p>
          <a:p>
            <a:pPr lvl="1"/>
            <a:r>
              <a:t>Sampler 2: 87.761</a:t>
            </a:r>
          </a:p>
          <a:p>
            <a:r>
              <a:t>Sampler Offset (rather than -1)</a:t>
            </a:r>
          </a:p>
          <a:p>
            <a:pPr lvl="1"/>
            <a:r>
              <a:t>-7.8038417473022959</a:t>
            </a:r>
          </a:p>
          <a:p>
            <a:r>
              <a:t>Goodness Of fit </a:t>
            </a:r>
          </a:p>
          <a:p>
            <a:pPr lvl="1"/>
            <a:r>
              <a:t>0.21235047376111407</a:t>
            </a:r>
          </a:p>
          <a:p>
            <a:r>
              <a:t>Sampler 1 Range</a:t>
            </a:r>
          </a:p>
          <a:p>
            <a:pPr lvl="1"/>
            <a:r>
              <a:t>0.0111880559</a:t>
            </a:r>
          </a:p>
          <a:p>
            <a:r>
              <a:t>Sampler 2 Range</a:t>
            </a:r>
          </a:p>
          <a:p>
            <a:pPr lvl="1"/>
            <a:r>
              <a:t>0.008962076200000002</a:t>
            </a:r>
          </a:p>
          <a:p>
            <a:r>
              <a:t>DUT output dBm Mean</a:t>
            </a:r>
          </a:p>
          <a:p>
            <a:pPr lvl="1"/>
            <a:r>
              <a:t>11.994101038936408</a:t>
            </a:r>
          </a:p>
          <a:p>
            <a:r>
              <a:t>DUT input dBm Mean</a:t>
            </a:r>
          </a:p>
          <a:p>
            <a:pPr lvl="1"/>
            <a:r>
              <a:t>12.505068598832226</a:t>
            </a:r>
          </a:p>
          <a:p>
            <a:r>
              <a:t>RMS Error </a:t>
            </a:r>
          </a:p>
          <a:p>
            <a:pPr lvl="1"/>
            <a:r>
              <a:t>0.10124155206624591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.21.248892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56.330</a:t>
            </a:r>
          </a:p>
          <a:p>
            <a:pPr lvl="1"/>
            <a:r>
              <a:t>Sampler 2: 56.330</a:t>
            </a:r>
          </a:p>
          <a:p>
            <a:r>
              <a:t>Sampler Offset (rather than -1)</a:t>
            </a:r>
          </a:p>
          <a:p>
            <a:pPr lvl="1"/>
            <a:r>
              <a:t>-4.5648580201544924</a:t>
            </a:r>
          </a:p>
          <a:p>
            <a:r>
              <a:t>Goodness Of fit </a:t>
            </a:r>
          </a:p>
          <a:p>
            <a:pPr lvl="1"/>
            <a:r>
              <a:t>0.31228318025263757</a:t>
            </a:r>
          </a:p>
          <a:p>
            <a:r>
              <a:t>Sampler 1 Range</a:t>
            </a:r>
          </a:p>
          <a:p>
            <a:pPr lvl="1"/>
            <a:r>
              <a:t>0.011225161599999998</a:t>
            </a:r>
          </a:p>
          <a:p>
            <a:r>
              <a:t>Sampler 2 Range</a:t>
            </a:r>
          </a:p>
          <a:p>
            <a:pPr lvl="1"/>
            <a:r>
              <a:t>0.0087220051000000062</a:t>
            </a:r>
          </a:p>
          <a:p>
            <a:r>
              <a:t>DUT output dBm Mean</a:t>
            </a:r>
          </a:p>
          <a:p>
            <a:pPr lvl="1"/>
            <a:r>
              <a:t>12.004443240766403</a:t>
            </a:r>
          </a:p>
          <a:p>
            <a:r>
              <a:t>DUT input dBm Mean</a:t>
            </a:r>
          </a:p>
          <a:p>
            <a:pPr lvl="1"/>
            <a:r>
              <a:t>12.503734083491009</a:t>
            </a:r>
          </a:p>
          <a:p>
            <a:r>
              <a:t>RMS Error </a:t>
            </a:r>
          </a:p>
          <a:p>
            <a:pPr lvl="1"/>
            <a:r>
              <a:t>0.11478815886610402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.21.248923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0.053198373409963841</a:t>
            </a:r>
          </a:p>
          <a:p>
            <a:r>
              <a:t>Goodness Of fit </a:t>
            </a:r>
          </a:p>
          <a:p>
            <a:pPr lvl="1"/>
            <a:r>
              <a:t>0.58132923177977436</a:t>
            </a:r>
          </a:p>
          <a:p>
            <a:r>
              <a:t>Sampler 1 Range</a:t>
            </a:r>
          </a:p>
          <a:p>
            <a:pPr lvl="1"/>
            <a:r>
              <a:t>0.010881632800000006</a:t>
            </a:r>
          </a:p>
          <a:p>
            <a:r>
              <a:t>Sampler 2 Range</a:t>
            </a:r>
          </a:p>
          <a:p>
            <a:pPr lvl="1"/>
            <a:r>
              <a:t>0.010130398300000003</a:t>
            </a:r>
          </a:p>
          <a:p>
            <a:r>
              <a:t>DUT output dBm Mean</a:t>
            </a:r>
          </a:p>
          <a:p>
            <a:pPr lvl="1"/>
            <a:r>
              <a:t>11.992064560075432</a:t>
            </a:r>
          </a:p>
          <a:p>
            <a:r>
              <a:t>DUT input dBm Mean</a:t>
            </a:r>
          </a:p>
          <a:p>
            <a:pPr lvl="1"/>
            <a:r>
              <a:t>12.492317363906171</a:t>
            </a:r>
          </a:p>
          <a:p>
            <a:r>
              <a:t>RMS Error </a:t>
            </a:r>
          </a:p>
          <a:p>
            <a:pPr lvl="1"/>
            <a:r>
              <a:t>0.1560300060537306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61.948</a:t>
            </a:r>
          </a:p>
          <a:p>
            <a:pPr lvl="1"/>
            <a:r>
              <a:t>Sampler 2: 61.948</a:t>
            </a:r>
          </a:p>
          <a:p>
            <a:r>
              <a:t>Sampler Offset (rather than -1)</a:t>
            </a:r>
          </a:p>
          <a:p>
            <a:pPr lvl="1"/>
            <a:r>
              <a:t>-5.0770096152897057</a:t>
            </a:r>
          </a:p>
          <a:p>
            <a:r>
              <a:t>Goodness Of fit </a:t>
            </a:r>
          </a:p>
          <a:p>
            <a:pPr lvl="1"/>
            <a:r>
              <a:t>0.2030191266228086</a:t>
            </a:r>
          </a:p>
          <a:p>
            <a:r>
              <a:t>Sampler 1 Range</a:t>
            </a:r>
          </a:p>
          <a:p>
            <a:pPr lvl="1"/>
            <a:r>
              <a:t>0.015155860699999996</a:t>
            </a:r>
          </a:p>
          <a:p>
            <a:r>
              <a:t>Sampler 2 Range</a:t>
            </a:r>
          </a:p>
          <a:p>
            <a:pPr lvl="1"/>
            <a:r>
              <a:t>0.0131941582</a:t>
            </a:r>
          </a:p>
          <a:p>
            <a:r>
              <a:t>DUT output dBm Mean</a:t>
            </a:r>
          </a:p>
          <a:p>
            <a:pPr lvl="1"/>
            <a:r>
              <a:t>13.931799315533082</a:t>
            </a:r>
          </a:p>
          <a:p>
            <a:r>
              <a:t>DUT input dBm Mean</a:t>
            </a:r>
          </a:p>
          <a:p>
            <a:pPr lvl="1"/>
            <a:r>
              <a:t>14.31060671658015</a:t>
            </a:r>
          </a:p>
          <a:p>
            <a:r>
              <a:t>RMS Error </a:t>
            </a:r>
          </a:p>
          <a:p>
            <a:pPr lvl="1"/>
            <a:r>
              <a:t>0.10845415718616425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.21.248917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60.384</a:t>
            </a:r>
          </a:p>
          <a:p>
            <a:pPr lvl="1"/>
            <a:r>
              <a:t>Sampler 2: 60.384</a:t>
            </a:r>
          </a:p>
          <a:p>
            <a:r>
              <a:t>Sampler Offset (rather than -1)</a:t>
            </a:r>
          </a:p>
          <a:p>
            <a:pPr lvl="1"/>
            <a:r>
              <a:t>-5.3023523153256003</a:t>
            </a:r>
          </a:p>
          <a:p>
            <a:r>
              <a:t>Goodness Of fit </a:t>
            </a:r>
          </a:p>
          <a:p>
            <a:pPr lvl="1"/>
            <a:r>
              <a:t>0.18771950438488202</a:t>
            </a:r>
          </a:p>
          <a:p>
            <a:r>
              <a:t>Sampler 1 Range</a:t>
            </a:r>
          </a:p>
          <a:p>
            <a:pPr lvl="1"/>
            <a:r>
              <a:t>0.0188729724</a:t>
            </a:r>
          </a:p>
          <a:p>
            <a:r>
              <a:t>Sampler 2 Range</a:t>
            </a:r>
          </a:p>
          <a:p>
            <a:pPr lvl="1"/>
            <a:r>
              <a:t>0.0139264305</a:t>
            </a:r>
          </a:p>
          <a:p>
            <a:r>
              <a:t>DUT output dBm Mean</a:t>
            </a:r>
          </a:p>
          <a:p>
            <a:pPr lvl="1"/>
            <a:r>
              <a:t>13.916250781540374</a:t>
            </a:r>
          </a:p>
          <a:p>
            <a:r>
              <a:t>DUT input dBm Mean</a:t>
            </a:r>
          </a:p>
          <a:p>
            <a:pPr lvl="1"/>
            <a:r>
              <a:t>14.471695737583095</a:t>
            </a:r>
          </a:p>
          <a:p>
            <a:r>
              <a:t>RMS Error </a:t>
            </a:r>
          </a:p>
          <a:p>
            <a:pPr lvl="1"/>
            <a:r>
              <a:t>0.10378629322247801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.21.248914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54.327</a:t>
            </a:r>
          </a:p>
          <a:p>
            <a:pPr lvl="1"/>
            <a:r>
              <a:t>Sampler 2: 54.327</a:t>
            </a:r>
          </a:p>
          <a:p>
            <a:r>
              <a:t>Sampler Offset (rather than -1)</a:t>
            </a:r>
          </a:p>
          <a:p>
            <a:pPr lvl="1"/>
            <a:r>
              <a:t>-4.9666147845351007</a:t>
            </a:r>
          </a:p>
          <a:p>
            <a:r>
              <a:t>Goodness Of fit </a:t>
            </a:r>
          </a:p>
          <a:p>
            <a:pPr lvl="1"/>
            <a:r>
              <a:t>0.13280176571225455</a:t>
            </a:r>
          </a:p>
          <a:p>
            <a:r>
              <a:t>Sampler 1 Range</a:t>
            </a:r>
          </a:p>
          <a:p>
            <a:pPr lvl="1"/>
            <a:r>
              <a:t>0.017037334299999998</a:t>
            </a:r>
          </a:p>
          <a:p>
            <a:r>
              <a:t>Sampler 2 Range</a:t>
            </a:r>
          </a:p>
          <a:p>
            <a:pPr lvl="1"/>
            <a:r>
              <a:t>0.013024919400000001</a:t>
            </a:r>
          </a:p>
          <a:p>
            <a:r>
              <a:t>DUT output dBm Mean</a:t>
            </a:r>
          </a:p>
          <a:p>
            <a:pPr lvl="1"/>
            <a:r>
              <a:t>13.948978601157418</a:t>
            </a:r>
          </a:p>
          <a:p>
            <a:r>
              <a:t>DUT input dBm Mean</a:t>
            </a:r>
          </a:p>
          <a:p>
            <a:pPr lvl="1"/>
            <a:r>
              <a:t>14.371430244257152</a:t>
            </a:r>
          </a:p>
          <a:p>
            <a:r>
              <a:t>RMS Error </a:t>
            </a:r>
          </a:p>
          <a:p>
            <a:pPr lvl="1"/>
            <a:r>
              <a:t>0.078300838120213295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74.498</a:t>
            </a:r>
          </a:p>
          <a:p>
            <a:pPr lvl="1"/>
            <a:r>
              <a:t>Sampler 2: 74.498</a:t>
            </a:r>
          </a:p>
          <a:p>
            <a:r>
              <a:t>Sampler Offset (rather than -1)</a:t>
            </a:r>
          </a:p>
          <a:p>
            <a:pPr lvl="1"/>
            <a:r>
              <a:t>-5.8265726638043649</a:t>
            </a:r>
          </a:p>
          <a:p>
            <a:r>
              <a:t>Goodness Of fit </a:t>
            </a:r>
          </a:p>
          <a:p>
            <a:pPr lvl="1"/>
            <a:r>
              <a:t>0.19862295195821583</a:t>
            </a:r>
          </a:p>
          <a:p>
            <a:r>
              <a:t>Sampler 1 Range</a:t>
            </a:r>
          </a:p>
          <a:p>
            <a:pPr lvl="1"/>
            <a:r>
              <a:t>0.015074823399999999</a:t>
            </a:r>
          </a:p>
          <a:p>
            <a:r>
              <a:t>Sampler 2 Range</a:t>
            </a:r>
          </a:p>
          <a:p>
            <a:pPr lvl="1"/>
            <a:r>
              <a:t>0.013384951000000006</a:t>
            </a:r>
          </a:p>
          <a:p>
            <a:r>
              <a:t>DUT output dBm Mean</a:t>
            </a:r>
          </a:p>
          <a:p>
            <a:pPr lvl="1"/>
            <a:r>
              <a:t>13.935490482146317</a:t>
            </a:r>
          </a:p>
          <a:p>
            <a:r>
              <a:t>DUT input dBm Mean</a:t>
            </a:r>
          </a:p>
          <a:p>
            <a:pPr lvl="1"/>
            <a:r>
              <a:t>14.380258629942778</a:t>
            </a:r>
          </a:p>
          <a:p>
            <a:r>
              <a:t>RMS Error </a:t>
            </a:r>
          </a:p>
          <a:p>
            <a:pPr lvl="1"/>
            <a:r>
              <a:t>0.091365570482828798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.21.248911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65.880</a:t>
            </a:r>
          </a:p>
          <a:p>
            <a:pPr lvl="1"/>
            <a:r>
              <a:t>Sampler 2: 65.880</a:t>
            </a:r>
          </a:p>
          <a:p>
            <a:r>
              <a:t>Sampler Offset (rather than -1)</a:t>
            </a:r>
          </a:p>
          <a:p>
            <a:pPr lvl="1"/>
            <a:r>
              <a:t>-5.8585037500897341</a:t>
            </a:r>
          </a:p>
          <a:p>
            <a:r>
              <a:t>Goodness Of fit </a:t>
            </a:r>
          </a:p>
          <a:p>
            <a:pPr lvl="1"/>
            <a:r>
              <a:t>0.11888283821436368</a:t>
            </a:r>
          </a:p>
          <a:p>
            <a:r>
              <a:t>Sampler 1 Range</a:t>
            </a:r>
          </a:p>
          <a:p>
            <a:pPr lvl="1"/>
            <a:r>
              <a:t>0.015875308500000004</a:t>
            </a:r>
          </a:p>
          <a:p>
            <a:r>
              <a:t>Sampler 2 Range</a:t>
            </a:r>
          </a:p>
          <a:p>
            <a:pPr lvl="1"/>
            <a:r>
              <a:t>0.0136401939</a:t>
            </a:r>
          </a:p>
          <a:p>
            <a:r>
              <a:t>DUT output dBm Mean</a:t>
            </a:r>
          </a:p>
          <a:p>
            <a:pPr lvl="1"/>
            <a:r>
              <a:t>13.92341220806918</a:t>
            </a:r>
          </a:p>
          <a:p>
            <a:r>
              <a:t>DUT input dBm Mean</a:t>
            </a:r>
          </a:p>
          <a:p>
            <a:pPr lvl="1"/>
            <a:r>
              <a:t>14.440601854756876</a:t>
            </a:r>
          </a:p>
          <a:p>
            <a:r>
              <a:t>RMS Error </a:t>
            </a:r>
          </a:p>
          <a:p>
            <a:pPr lvl="1"/>
            <a:r>
              <a:t>0.090601224982765044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E4E8-DF51-EC6B-A122-71991315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7A86-6BB9-4401-1AB2-C1785AEA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4 </a:t>
            </a:r>
          </a:p>
        </p:txBody>
      </p:sp>
      <p:pic>
        <p:nvPicPr>
          <p:cNvPr id="5" name="Content Placeholder 4" descr="A blue bar chart with black and white numbers&#10;&#10;AI-generated content may be incorrect.">
            <a:extLst>
              <a:ext uri="{FF2B5EF4-FFF2-40B4-BE49-F238E27FC236}">
                <a16:creationId xmlns:a16="http://schemas.microsoft.com/office/drawing/2014/main" id="{95B7873E-540E-CCCF-A969-91A65385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5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1762160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63.361</a:t>
            </a:r>
          </a:p>
          <a:p>
            <a:pPr lvl="1"/>
            <a:r>
              <a:t>Sampler 2: 63.361</a:t>
            </a:r>
          </a:p>
          <a:p>
            <a:r>
              <a:t>Sampler Offset (rather than -1)</a:t>
            </a:r>
          </a:p>
          <a:p>
            <a:pPr lvl="1"/>
            <a:r>
              <a:t>-5.0206401504858267</a:t>
            </a:r>
          </a:p>
          <a:p>
            <a:r>
              <a:t>Goodness Of fit </a:t>
            </a:r>
          </a:p>
          <a:p>
            <a:pPr lvl="1"/>
            <a:r>
              <a:t>0.083161398738226935</a:t>
            </a:r>
          </a:p>
          <a:p>
            <a:r>
              <a:t>Sampler 1 Range</a:t>
            </a:r>
          </a:p>
          <a:p>
            <a:pPr lvl="1"/>
            <a:r>
              <a:t>0.017542516399999999</a:t>
            </a:r>
          </a:p>
          <a:p>
            <a:r>
              <a:t>Sampler 2 Range</a:t>
            </a:r>
          </a:p>
          <a:p>
            <a:pPr lvl="1"/>
            <a:r>
              <a:t>0.012923306100000004</a:t>
            </a:r>
          </a:p>
          <a:p>
            <a:r>
              <a:t>DUT output dBm Mean</a:t>
            </a:r>
          </a:p>
          <a:p>
            <a:pPr lvl="1"/>
            <a:r>
              <a:t>13.950980761069593</a:t>
            </a:r>
          </a:p>
          <a:p>
            <a:r>
              <a:t>DUT input dBm Mean</a:t>
            </a:r>
          </a:p>
          <a:p>
            <a:pPr lvl="1"/>
            <a:r>
              <a:t>14.385472351729023</a:t>
            </a:r>
          </a:p>
          <a:p>
            <a:r>
              <a:t>RMS Error </a:t>
            </a:r>
          </a:p>
          <a:p>
            <a:pPr lvl="1"/>
            <a:r>
              <a:t>0.069094613082610806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.21.248923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57.313</a:t>
            </a:r>
          </a:p>
          <a:p>
            <a:pPr lvl="1"/>
            <a:r>
              <a:t>Sampler 2: 57.313</a:t>
            </a:r>
          </a:p>
          <a:p>
            <a:r>
              <a:t>Sampler Offset (rather than -1)</a:t>
            </a:r>
          </a:p>
          <a:p>
            <a:pPr lvl="1"/>
            <a:r>
              <a:t>-4.804384595964013</a:t>
            </a:r>
          </a:p>
          <a:p>
            <a:r>
              <a:t>Goodness Of fit </a:t>
            </a:r>
          </a:p>
          <a:p>
            <a:pPr lvl="1"/>
            <a:r>
              <a:t>0.25012107504452824</a:t>
            </a:r>
          </a:p>
          <a:p>
            <a:r>
              <a:t>Sampler 1 Range</a:t>
            </a:r>
          </a:p>
          <a:p>
            <a:pPr lvl="1"/>
            <a:r>
              <a:t>0.016800202899999998</a:t>
            </a:r>
          </a:p>
          <a:p>
            <a:r>
              <a:t>Sampler 2 Range</a:t>
            </a:r>
          </a:p>
          <a:p>
            <a:pPr lvl="1"/>
            <a:r>
              <a:t>0.013965133599999999</a:t>
            </a:r>
          </a:p>
          <a:p>
            <a:r>
              <a:t>DUT output dBm Mean</a:t>
            </a:r>
          </a:p>
          <a:p>
            <a:pPr lvl="1"/>
            <a:r>
              <a:t>13.971304322026844</a:t>
            </a:r>
          </a:p>
          <a:p>
            <a:r>
              <a:t>DUT input dBm Mean</a:t>
            </a:r>
          </a:p>
          <a:p>
            <a:pPr lvl="1"/>
            <a:r>
              <a:t>14.456050671013907</a:t>
            </a:r>
          </a:p>
          <a:p>
            <a:r>
              <a:t>RMS Error </a:t>
            </a:r>
          </a:p>
          <a:p>
            <a:pPr lvl="1"/>
            <a:r>
              <a:t>0.11010161577982559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.21.248883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68.545</a:t>
            </a:r>
          </a:p>
          <a:p>
            <a:pPr lvl="1"/>
            <a:r>
              <a:t>Sampler 2: 68.545</a:t>
            </a:r>
          </a:p>
          <a:p>
            <a:r>
              <a:t>Sampler Offset (rather than -1)</a:t>
            </a:r>
          </a:p>
          <a:p>
            <a:pPr lvl="1"/>
            <a:r>
              <a:t>-6.5255995636224506</a:t>
            </a:r>
          </a:p>
          <a:p>
            <a:r>
              <a:t>Goodness Of fit </a:t>
            </a:r>
          </a:p>
          <a:p>
            <a:pPr lvl="1"/>
            <a:r>
              <a:t>0.10219185914688647</a:t>
            </a:r>
          </a:p>
          <a:p>
            <a:r>
              <a:t>Sampler 1 Range</a:t>
            </a:r>
          </a:p>
          <a:p>
            <a:pPr lvl="1"/>
            <a:r>
              <a:t>0.016489588700000002</a:t>
            </a:r>
          </a:p>
          <a:p>
            <a:r>
              <a:t>Sampler 2 Range</a:t>
            </a:r>
          </a:p>
          <a:p>
            <a:pPr lvl="1"/>
            <a:r>
              <a:t>0.013261095100000002</a:t>
            </a:r>
          </a:p>
          <a:p>
            <a:r>
              <a:t>DUT output dBm Mean</a:t>
            </a:r>
          </a:p>
          <a:p>
            <a:pPr lvl="1"/>
            <a:r>
              <a:t>13.944304438936406</a:t>
            </a:r>
          </a:p>
          <a:p>
            <a:r>
              <a:t>DUT input dBm Mean</a:t>
            </a:r>
          </a:p>
          <a:p>
            <a:pPr lvl="1"/>
            <a:r>
              <a:t>14.454856765498896</a:t>
            </a:r>
          </a:p>
          <a:p>
            <a:r>
              <a:t>RMS Error </a:t>
            </a:r>
          </a:p>
          <a:p>
            <a:pPr lvl="1"/>
            <a:r>
              <a:t>0.0776842403187364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.21.248880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38.404</a:t>
            </a:r>
          </a:p>
          <a:p>
            <a:pPr lvl="1"/>
            <a:r>
              <a:t>Sampler 2: 38.404</a:t>
            </a:r>
          </a:p>
          <a:p>
            <a:r>
              <a:t>Sampler Offset (rather than -1)</a:t>
            </a:r>
          </a:p>
          <a:p>
            <a:pPr lvl="1"/>
            <a:r>
              <a:t>-3.3146097005892838</a:t>
            </a:r>
          </a:p>
          <a:p>
            <a:r>
              <a:t>Goodness Of fit </a:t>
            </a:r>
          </a:p>
          <a:p>
            <a:pPr lvl="1"/>
            <a:r>
              <a:t>0.30082998930090349</a:t>
            </a:r>
          </a:p>
          <a:p>
            <a:r>
              <a:t>Sampler 1 Range</a:t>
            </a:r>
          </a:p>
          <a:p>
            <a:pPr lvl="1"/>
            <a:r>
              <a:t>0.0170844629</a:t>
            </a:r>
          </a:p>
          <a:p>
            <a:r>
              <a:t>Sampler 2 Range</a:t>
            </a:r>
          </a:p>
          <a:p>
            <a:pPr lvl="1"/>
            <a:r>
              <a:t>0.012748387100000001</a:t>
            </a:r>
          </a:p>
          <a:p>
            <a:r>
              <a:t>DUT output dBm Mean</a:t>
            </a:r>
          </a:p>
          <a:p>
            <a:pPr lvl="1"/>
            <a:r>
              <a:t>13.96108230743307</a:t>
            </a:r>
          </a:p>
          <a:p>
            <a:r>
              <a:t>DUT input dBm Mean</a:t>
            </a:r>
          </a:p>
          <a:p>
            <a:pPr lvl="1"/>
            <a:r>
              <a:t>14.459667250157677</a:t>
            </a:r>
          </a:p>
          <a:p>
            <a:r>
              <a:t>RMS Error </a:t>
            </a:r>
          </a:p>
          <a:p>
            <a:pPr lvl="1"/>
            <a:r>
              <a:t>0.11323737153779925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.21.248905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70.652</a:t>
            </a:r>
          </a:p>
          <a:p>
            <a:pPr lvl="1"/>
            <a:r>
              <a:t>Sampler 2: 70.652</a:t>
            </a:r>
          </a:p>
          <a:p>
            <a:r>
              <a:t>Sampler Offset (rather than -1)</a:t>
            </a:r>
          </a:p>
          <a:p>
            <a:pPr lvl="1"/>
            <a:r>
              <a:t>-5.9107583235751031</a:t>
            </a:r>
          </a:p>
          <a:p>
            <a:r>
              <a:t>Goodness Of fit </a:t>
            </a:r>
          </a:p>
          <a:p>
            <a:pPr lvl="1"/>
            <a:r>
              <a:t>0.21451541234734012</a:t>
            </a:r>
          </a:p>
          <a:p>
            <a:r>
              <a:t>Sampler 1 Range</a:t>
            </a:r>
          </a:p>
          <a:p>
            <a:pPr lvl="1"/>
            <a:r>
              <a:t>0.015750750899999999</a:t>
            </a:r>
          </a:p>
          <a:p>
            <a:r>
              <a:t>Sampler 2 Range</a:t>
            </a:r>
          </a:p>
          <a:p>
            <a:pPr lvl="1"/>
            <a:r>
              <a:t>0.014851251199999999</a:t>
            </a:r>
          </a:p>
          <a:p>
            <a:r>
              <a:t>DUT output dBm Mean</a:t>
            </a:r>
          </a:p>
          <a:p>
            <a:pPr lvl="1"/>
            <a:r>
              <a:t>13.949671293408766</a:t>
            </a:r>
          </a:p>
          <a:p>
            <a:r>
              <a:t>DUT input dBm Mean</a:t>
            </a:r>
          </a:p>
          <a:p>
            <a:pPr lvl="1"/>
            <a:r>
              <a:t>14.449901530572836</a:t>
            </a:r>
          </a:p>
          <a:p>
            <a:r>
              <a:t>RMS Error </a:t>
            </a:r>
          </a:p>
          <a:p>
            <a:pPr lvl="1"/>
            <a:r>
              <a:t>0.11220598053042198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.21.248903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46.866</a:t>
            </a:r>
          </a:p>
          <a:p>
            <a:pPr lvl="1"/>
            <a:r>
              <a:t>Sampler 2: 46.866</a:t>
            </a:r>
          </a:p>
          <a:p>
            <a:r>
              <a:t>Sampler Offset (rather than -1)</a:t>
            </a:r>
          </a:p>
          <a:p>
            <a:pPr lvl="1"/>
            <a:r>
              <a:t>-4.2505195616740457</a:t>
            </a:r>
          </a:p>
          <a:p>
            <a:r>
              <a:t>Goodness Of fit </a:t>
            </a:r>
          </a:p>
          <a:p>
            <a:pPr lvl="1"/>
            <a:r>
              <a:t>0.16309014968989294</a:t>
            </a:r>
          </a:p>
          <a:p>
            <a:r>
              <a:t>Sampler 1 Range</a:t>
            </a:r>
          </a:p>
          <a:p>
            <a:pPr lvl="1"/>
            <a:r>
              <a:t>0.022457569999999996</a:t>
            </a:r>
          </a:p>
          <a:p>
            <a:r>
              <a:t>Sampler 2 Range</a:t>
            </a:r>
          </a:p>
          <a:p>
            <a:pPr lvl="1"/>
            <a:r>
              <a:t>0.019641283099999997</a:t>
            </a:r>
          </a:p>
          <a:p>
            <a:r>
              <a:t>DUT output dBm Mean</a:t>
            </a:r>
          </a:p>
          <a:p>
            <a:pPr lvl="1"/>
            <a:r>
              <a:t>15.89143031553308</a:t>
            </a:r>
          </a:p>
          <a:p>
            <a:r>
              <a:t>DUT input dBm Mean</a:t>
            </a:r>
          </a:p>
          <a:p>
            <a:pPr lvl="1"/>
            <a:r>
              <a:t>16.273465216580146</a:t>
            </a:r>
          </a:p>
          <a:p>
            <a:r>
              <a:t>RMS Error </a:t>
            </a:r>
          </a:p>
          <a:p>
            <a:pPr lvl="1"/>
            <a:r>
              <a:t>0.09476080428203669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.21.248910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45.865</a:t>
            </a:r>
          </a:p>
          <a:p>
            <a:pPr lvl="1"/>
            <a:r>
              <a:t>Sampler 2: 45.865</a:t>
            </a:r>
          </a:p>
          <a:p>
            <a:r>
              <a:t>Sampler Offset (rather than -1)</a:t>
            </a:r>
          </a:p>
          <a:p>
            <a:pPr lvl="1"/>
            <a:r>
              <a:t>-4.4514966759607706</a:t>
            </a:r>
          </a:p>
          <a:p>
            <a:r>
              <a:t>Goodness Of fit </a:t>
            </a:r>
          </a:p>
          <a:p>
            <a:pPr lvl="1"/>
            <a:r>
              <a:t>0.1460756516132164</a:t>
            </a:r>
          </a:p>
          <a:p>
            <a:r>
              <a:t>Sampler 1 Range</a:t>
            </a:r>
          </a:p>
          <a:p>
            <a:pPr lvl="1"/>
            <a:r>
              <a:t>0.028633641600000002</a:t>
            </a:r>
          </a:p>
          <a:p>
            <a:r>
              <a:t>Sampler 2 Range</a:t>
            </a:r>
          </a:p>
          <a:p>
            <a:pPr lvl="1"/>
            <a:r>
              <a:t>0.020333512999999998</a:t>
            </a:r>
          </a:p>
          <a:p>
            <a:r>
              <a:t>DUT output dBm Mean</a:t>
            </a:r>
          </a:p>
          <a:p>
            <a:pPr lvl="1"/>
            <a:r>
              <a:t>15.884810398207039</a:t>
            </a:r>
          </a:p>
          <a:p>
            <a:r>
              <a:t>DUT input dBm Mean</a:t>
            </a:r>
          </a:p>
          <a:p>
            <a:pPr lvl="1"/>
            <a:r>
              <a:t>16.442108404249762</a:t>
            </a:r>
          </a:p>
          <a:p>
            <a:r>
              <a:t>RMS Error </a:t>
            </a:r>
          </a:p>
          <a:p>
            <a:pPr lvl="1"/>
            <a:r>
              <a:t>0.097180676766999208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.21.248915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39.209</a:t>
            </a:r>
          </a:p>
          <a:p>
            <a:pPr lvl="1"/>
            <a:r>
              <a:t>Sampler 2: 39.209</a:t>
            </a:r>
          </a:p>
          <a:p>
            <a:r>
              <a:t>Sampler Offset (rather than -1)</a:t>
            </a:r>
          </a:p>
          <a:p>
            <a:pPr lvl="1"/>
            <a:r>
              <a:t>-3.9002119758704805</a:t>
            </a:r>
          </a:p>
          <a:p>
            <a:r>
              <a:t>Goodness Of fit </a:t>
            </a:r>
          </a:p>
          <a:p>
            <a:pPr lvl="1"/>
            <a:r>
              <a:t>0.13744004065654195</a:t>
            </a:r>
          </a:p>
          <a:p>
            <a:r>
              <a:t>Sampler 1 Range</a:t>
            </a:r>
          </a:p>
          <a:p>
            <a:pPr lvl="1"/>
            <a:r>
              <a:t>0.0249005188</a:t>
            </a:r>
          </a:p>
          <a:p>
            <a:r>
              <a:t>Sampler 2 Range</a:t>
            </a:r>
          </a:p>
          <a:p>
            <a:pPr lvl="1"/>
            <a:r>
              <a:t>0.019783757999999999</a:t>
            </a:r>
          </a:p>
          <a:p>
            <a:r>
              <a:t>DUT output dBm Mean</a:t>
            </a:r>
          </a:p>
          <a:p>
            <a:pPr lvl="1"/>
            <a:r>
              <a:t>15.916556651157418</a:t>
            </a:r>
          </a:p>
          <a:p>
            <a:r>
              <a:t>DUT input dBm Mean</a:t>
            </a:r>
          </a:p>
          <a:p>
            <a:pPr lvl="1"/>
            <a:r>
              <a:t>16.340395410923819</a:t>
            </a:r>
          </a:p>
          <a:p>
            <a:r>
              <a:t>RMS Error </a:t>
            </a:r>
          </a:p>
          <a:p>
            <a:pPr lvl="1"/>
            <a:r>
              <a:t>0.081726512195613735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55.894</a:t>
            </a:r>
          </a:p>
          <a:p>
            <a:pPr lvl="1"/>
            <a:r>
              <a:t>Sampler 2: 55.894</a:t>
            </a:r>
          </a:p>
          <a:p>
            <a:r>
              <a:t>Sampler Offset (rather than -1)</a:t>
            </a:r>
          </a:p>
          <a:p>
            <a:pPr lvl="1"/>
            <a:r>
              <a:t>-4.8630678797460583</a:t>
            </a:r>
          </a:p>
          <a:p>
            <a:r>
              <a:t>Goodness Of fit </a:t>
            </a:r>
          </a:p>
          <a:p>
            <a:pPr lvl="1"/>
            <a:r>
              <a:t>0.15216912685533446</a:t>
            </a:r>
          </a:p>
          <a:p>
            <a:r>
              <a:t>Sampler 1 Range</a:t>
            </a:r>
          </a:p>
          <a:p>
            <a:pPr lvl="1"/>
            <a:r>
              <a:t>0.021763994199999998</a:t>
            </a:r>
          </a:p>
          <a:p>
            <a:r>
              <a:t>Sampler 2 Range</a:t>
            </a:r>
          </a:p>
          <a:p>
            <a:pPr lvl="1"/>
            <a:r>
              <a:t>0.0196195012</a:t>
            </a:r>
          </a:p>
          <a:p>
            <a:r>
              <a:t>DUT output dBm Mean</a:t>
            </a:r>
          </a:p>
          <a:p>
            <a:pPr lvl="1"/>
            <a:r>
              <a:t>15.894892798812984</a:t>
            </a:r>
          </a:p>
          <a:p>
            <a:r>
              <a:t>DUT input dBm Mean</a:t>
            </a:r>
          </a:p>
          <a:p>
            <a:pPr lvl="1"/>
            <a:r>
              <a:t>16.341683963276111</a:t>
            </a:r>
          </a:p>
          <a:p>
            <a:r>
              <a:t>RMS Error </a:t>
            </a:r>
          </a:p>
          <a:p>
            <a:pPr lvl="1"/>
            <a:r>
              <a:t>0.069136963263217804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.21.248898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48.453</a:t>
            </a:r>
          </a:p>
          <a:p>
            <a:pPr lvl="1"/>
            <a:r>
              <a:t>Sampler 2: 48.453</a:t>
            </a:r>
          </a:p>
          <a:p>
            <a:r>
              <a:t>Sampler Offset (rather than -1)</a:t>
            </a:r>
          </a:p>
          <a:p>
            <a:pPr lvl="1"/>
            <a:r>
              <a:t>-4.7376715610678319</a:t>
            </a:r>
          </a:p>
          <a:p>
            <a:r>
              <a:t>Goodness Of fit </a:t>
            </a:r>
          </a:p>
          <a:p>
            <a:pPr lvl="1"/>
            <a:r>
              <a:t>0.053755500786266536</a:t>
            </a:r>
          </a:p>
          <a:p>
            <a:r>
              <a:t>Sampler 1 Range</a:t>
            </a:r>
          </a:p>
          <a:p>
            <a:pPr lvl="1"/>
            <a:r>
              <a:t>0.023673705000000003</a:t>
            </a:r>
          </a:p>
          <a:p>
            <a:r>
              <a:t>Sampler 2 Range</a:t>
            </a:r>
          </a:p>
          <a:p>
            <a:pPr lvl="1"/>
            <a:r>
              <a:t>0.020111986999999998</a:t>
            </a:r>
          </a:p>
          <a:p>
            <a:r>
              <a:t>DUT output dBm Mean</a:t>
            </a:r>
          </a:p>
          <a:p>
            <a:pPr lvl="1"/>
            <a:r>
              <a:t>15.889414091402513</a:t>
            </a:r>
          </a:p>
          <a:p>
            <a:r>
              <a:t>DUT input dBm Mean</a:t>
            </a:r>
          </a:p>
          <a:p>
            <a:pPr lvl="1"/>
            <a:r>
              <a:t>16.407471021423543</a:t>
            </a:r>
          </a:p>
          <a:p>
            <a:r>
              <a:t>RMS Error </a:t>
            </a:r>
          </a:p>
          <a:p>
            <a:pPr lvl="1"/>
            <a:r>
              <a:t>0.054253759766474306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58E3B-F4B3-1C11-82E0-08B33414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D7C2-1444-AB78-74E2-351FC996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5 </a:t>
            </a:r>
          </a:p>
        </p:txBody>
      </p:sp>
      <p:pic>
        <p:nvPicPr>
          <p:cNvPr id="7" name="Content Placeholder 6" descr="A blue bar chart with numbers and a number of objects&#10;&#10;AI-generated content may be incorrect.">
            <a:extLst>
              <a:ext uri="{FF2B5EF4-FFF2-40B4-BE49-F238E27FC236}">
                <a16:creationId xmlns:a16="http://schemas.microsoft.com/office/drawing/2014/main" id="{6AAE8400-5DAC-2F37-62A2-2B4A3BC1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6" y="0"/>
            <a:ext cx="9147484" cy="6857999"/>
          </a:xfrm>
        </p:spPr>
      </p:pic>
    </p:spTree>
    <p:extLst>
      <p:ext uri="{BB962C8B-B14F-4D97-AF65-F5344CB8AC3E}">
        <p14:creationId xmlns:p14="http://schemas.microsoft.com/office/powerpoint/2010/main" val="231161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.21.248896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50.953</a:t>
            </a:r>
          </a:p>
          <a:p>
            <a:pPr lvl="1"/>
            <a:r>
              <a:t>Sampler 2: 50.953</a:t>
            </a:r>
          </a:p>
          <a:p>
            <a:r>
              <a:t>Sampler Offset (rather than -1)</a:t>
            </a:r>
          </a:p>
          <a:p>
            <a:pPr lvl="1"/>
            <a:r>
              <a:t>-4.6080622935308533</a:t>
            </a:r>
          </a:p>
          <a:p>
            <a:r>
              <a:t>Goodness Of fit </a:t>
            </a:r>
          </a:p>
          <a:p>
            <a:pPr lvl="1"/>
            <a:r>
              <a:t>0.064063960680742882</a:t>
            </a:r>
          </a:p>
          <a:p>
            <a:r>
              <a:t>Sampler 1 Range</a:t>
            </a:r>
          </a:p>
          <a:p>
            <a:pPr lvl="1"/>
            <a:r>
              <a:t>0.025471547800000001</a:t>
            </a:r>
          </a:p>
          <a:p>
            <a:r>
              <a:t>Sampler 2 Range</a:t>
            </a:r>
          </a:p>
          <a:p>
            <a:pPr lvl="1"/>
            <a:r>
              <a:t>0.018684081799999995</a:t>
            </a:r>
          </a:p>
          <a:p>
            <a:r>
              <a:t>DUT output dBm Mean</a:t>
            </a:r>
          </a:p>
          <a:p>
            <a:pPr lvl="1"/>
            <a:r>
              <a:t>15.911922727736261</a:t>
            </a:r>
          </a:p>
          <a:p>
            <a:r>
              <a:t>DUT input dBm Mean</a:t>
            </a:r>
          </a:p>
          <a:p>
            <a:pPr lvl="1"/>
            <a:r>
              <a:t>16.348084185062355</a:t>
            </a:r>
          </a:p>
          <a:p>
            <a:r>
              <a:t>RMS Error </a:t>
            </a:r>
          </a:p>
          <a:p>
            <a:pPr lvl="1"/>
            <a:r>
              <a:t>0.056429257112921911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44.355</a:t>
            </a:r>
          </a:p>
          <a:p>
            <a:pPr lvl="1"/>
            <a:r>
              <a:t>Sampler 2: 44.355</a:t>
            </a:r>
          </a:p>
          <a:p>
            <a:r>
              <a:t>Sampler Offset (rather than -1)</a:t>
            </a:r>
          </a:p>
          <a:p>
            <a:pPr lvl="1"/>
            <a:r>
              <a:t>-4.1039031389366514</a:t>
            </a:r>
          </a:p>
          <a:p>
            <a:r>
              <a:t>Goodness Of fit </a:t>
            </a:r>
          </a:p>
          <a:p>
            <a:pPr lvl="1"/>
            <a:r>
              <a:t>0.23207737337627599</a:t>
            </a:r>
          </a:p>
          <a:p>
            <a:r>
              <a:t>Sampler 1 Range</a:t>
            </a:r>
          </a:p>
          <a:p>
            <a:pPr lvl="1"/>
            <a:r>
              <a:t>0.024319715999999998</a:t>
            </a:r>
          </a:p>
          <a:p>
            <a:r>
              <a:t>Sampler 2 Range</a:t>
            </a:r>
          </a:p>
          <a:p>
            <a:pPr lvl="1"/>
            <a:r>
              <a:t>0.021425710100000002</a:t>
            </a:r>
          </a:p>
          <a:p>
            <a:r>
              <a:t>DUT output dBm Mean</a:t>
            </a:r>
          </a:p>
          <a:p>
            <a:pPr lvl="1"/>
            <a:r>
              <a:t>15.942208955360179</a:t>
            </a:r>
          </a:p>
          <a:p>
            <a:r>
              <a:t>DUT input dBm Mean</a:t>
            </a:r>
          </a:p>
          <a:p>
            <a:pPr lvl="1"/>
            <a:r>
              <a:t>16.428252337680572</a:t>
            </a:r>
          </a:p>
          <a:p>
            <a:r>
              <a:t>RMS Error </a:t>
            </a:r>
          </a:p>
          <a:p>
            <a:pPr lvl="1"/>
            <a:r>
              <a:t>0.10100754287885212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.21.248899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46.869</a:t>
            </a:r>
          </a:p>
          <a:p>
            <a:pPr lvl="1"/>
            <a:r>
              <a:t>Sampler 2: 46.869</a:t>
            </a:r>
          </a:p>
          <a:p>
            <a:r>
              <a:t>Sampler Offset (rather than -1)</a:t>
            </a:r>
          </a:p>
          <a:p>
            <a:pPr lvl="1"/>
            <a:r>
              <a:t>-4.9192646035227989</a:t>
            </a:r>
          </a:p>
          <a:p>
            <a:r>
              <a:t>Goodness Of fit </a:t>
            </a:r>
          </a:p>
          <a:p>
            <a:pPr lvl="1"/>
            <a:r>
              <a:t>0.070606683090933542</a:t>
            </a:r>
          </a:p>
          <a:p>
            <a:r>
              <a:t>Sampler 1 Range</a:t>
            </a:r>
          </a:p>
          <a:p>
            <a:pPr lvl="1"/>
            <a:r>
              <a:t>0.0244802046</a:t>
            </a:r>
          </a:p>
          <a:p>
            <a:r>
              <a:t>Sampler 2 Range</a:t>
            </a:r>
          </a:p>
          <a:p>
            <a:pPr lvl="1"/>
            <a:r>
              <a:t>0.019892242099999999</a:t>
            </a:r>
          </a:p>
          <a:p>
            <a:r>
              <a:t>DUT output dBm Mean</a:t>
            </a:r>
          </a:p>
          <a:p>
            <a:pPr lvl="1"/>
            <a:r>
              <a:t>15.904233455603073</a:t>
            </a:r>
          </a:p>
          <a:p>
            <a:r>
              <a:t>DUT input dBm Mean</a:t>
            </a:r>
          </a:p>
          <a:p>
            <a:pPr lvl="1"/>
            <a:r>
              <a:t>16.416128432165561</a:t>
            </a:r>
          </a:p>
          <a:p>
            <a:r>
              <a:t>RMS Error </a:t>
            </a:r>
          </a:p>
          <a:p>
            <a:pPr lvl="1"/>
            <a:r>
              <a:t>0.074059791442934605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.21.248914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16.457</a:t>
            </a:r>
          </a:p>
          <a:p>
            <a:pPr lvl="1"/>
            <a:r>
              <a:t>Sampler 2: 16.457</a:t>
            </a:r>
          </a:p>
          <a:p>
            <a:r>
              <a:t>Sampler Offset (rather than -1)</a:t>
            </a:r>
          </a:p>
          <a:p>
            <a:pPr lvl="1"/>
            <a:r>
              <a:t>-1.4678289880123858</a:t>
            </a:r>
          </a:p>
          <a:p>
            <a:r>
              <a:t>Goodness Of fit </a:t>
            </a:r>
          </a:p>
          <a:p>
            <a:pPr lvl="1"/>
            <a:r>
              <a:t>0.45431440735921369</a:t>
            </a:r>
          </a:p>
          <a:p>
            <a:r>
              <a:t>Sampler 1 Range</a:t>
            </a:r>
          </a:p>
          <a:p>
            <a:pPr lvl="1"/>
            <a:r>
              <a:t>0.025819368500000002</a:t>
            </a:r>
          </a:p>
          <a:p>
            <a:r>
              <a:t>Sampler 2 Range</a:t>
            </a:r>
          </a:p>
          <a:p>
            <a:pPr lvl="1"/>
            <a:r>
              <a:t>0.019471745799999995</a:t>
            </a:r>
          </a:p>
          <a:p>
            <a:r>
              <a:t>DUT output dBm Mean</a:t>
            </a:r>
          </a:p>
          <a:p>
            <a:pPr lvl="1"/>
            <a:r>
              <a:t>15.935904840766405</a:t>
            </a:r>
          </a:p>
          <a:p>
            <a:r>
              <a:t>DUT input dBm Mean</a:t>
            </a:r>
          </a:p>
          <a:p>
            <a:pPr lvl="1"/>
            <a:r>
              <a:t>16.435111916824344</a:t>
            </a:r>
          </a:p>
          <a:p>
            <a:r>
              <a:t>RMS Error </a:t>
            </a:r>
          </a:p>
          <a:p>
            <a:pPr lvl="1"/>
            <a:r>
              <a:t>0.13594977548885182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.21.248926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55.618</a:t>
            </a:r>
          </a:p>
          <a:p>
            <a:pPr lvl="1"/>
            <a:r>
              <a:t>Sampler 2: 55.618</a:t>
            </a:r>
          </a:p>
          <a:p>
            <a:r>
              <a:t>Sampler Offset (rather than -1)</a:t>
            </a:r>
          </a:p>
          <a:p>
            <a:pPr lvl="1"/>
            <a:r>
              <a:t>-5.0527389111964816</a:t>
            </a:r>
          </a:p>
          <a:p>
            <a:r>
              <a:t>Goodness Of fit </a:t>
            </a:r>
          </a:p>
          <a:p>
            <a:pPr lvl="1"/>
            <a:r>
              <a:t>0.10280302338034289</a:t>
            </a:r>
          </a:p>
          <a:p>
            <a:r>
              <a:t>Sampler 1 Range</a:t>
            </a:r>
          </a:p>
          <a:p>
            <a:pPr lvl="1"/>
            <a:r>
              <a:t>0.022999368499999999</a:t>
            </a:r>
          </a:p>
          <a:p>
            <a:r>
              <a:t>Sampler 2 Range</a:t>
            </a:r>
          </a:p>
          <a:p>
            <a:pPr lvl="1"/>
            <a:r>
              <a:t>0.022596572199999998</a:t>
            </a:r>
          </a:p>
          <a:p>
            <a:r>
              <a:t>DUT output dBm Mean</a:t>
            </a:r>
          </a:p>
          <a:p>
            <a:pPr lvl="1"/>
            <a:r>
              <a:t>15.908042460075432</a:t>
            </a:r>
          </a:p>
          <a:p>
            <a:r>
              <a:t>DUT input dBm Mean</a:t>
            </a:r>
          </a:p>
          <a:p>
            <a:pPr lvl="1"/>
            <a:r>
              <a:t>16.409005530572834</a:t>
            </a:r>
          </a:p>
          <a:p>
            <a:r>
              <a:t>RMS Error </a:t>
            </a:r>
          </a:p>
          <a:p>
            <a:pPr lvl="1"/>
            <a:r>
              <a:t>0.069772807056218453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45FF9A-A684-B1AE-4A9C-943359353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96BC-0F84-D85F-8B2E-CB6CF949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78E8E-0AA5-56B0-2F2A-3BEC4FE6BC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26D7B-0A31-CC90-892F-865E96BE36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7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.21.499164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113.947</a:t>
            </a:r>
          </a:p>
          <a:p>
            <a:pPr lvl="1"/>
            <a:r>
              <a:t>Sampler 2: 113.947</a:t>
            </a:r>
          </a:p>
          <a:p>
            <a:r>
              <a:t>Sampler Offset (rather than -1)</a:t>
            </a:r>
          </a:p>
          <a:p>
            <a:pPr lvl="1"/>
            <a:r>
              <a:t>-30.509010547216953</a:t>
            </a:r>
          </a:p>
          <a:p>
            <a:r>
              <a:t>Goodness Of fit </a:t>
            </a:r>
          </a:p>
          <a:p>
            <a:pPr lvl="1"/>
            <a:r>
              <a:t>0.22396287574685272</a:t>
            </a:r>
          </a:p>
          <a:p>
            <a:r>
              <a:t>Sampler 1 Range</a:t>
            </a:r>
          </a:p>
          <a:p>
            <a:pPr lvl="1"/>
            <a:r>
              <a:t>0.0073970910000000223</a:t>
            </a:r>
          </a:p>
          <a:p>
            <a:r>
              <a:t>Sampler 2 Range</a:t>
            </a:r>
          </a:p>
          <a:p>
            <a:pPr lvl="1"/>
            <a:r>
              <a:t>0.0072560130000000056</a:t>
            </a:r>
          </a:p>
          <a:p>
            <a:r>
              <a:t>DUT output dBm Mean</a:t>
            </a:r>
          </a:p>
          <a:p>
            <a:pPr lvl="1"/>
            <a:r>
              <a:t>7.9812333655330825</a:t>
            </a:r>
          </a:p>
          <a:p>
            <a:r>
              <a:t>DUT input dBm Mean</a:t>
            </a:r>
          </a:p>
          <a:p>
            <a:pPr lvl="1"/>
            <a:r>
              <a:t>8.3557300499134826</a:t>
            </a:r>
          </a:p>
          <a:p>
            <a:r>
              <a:t>RMS Error </a:t>
            </a:r>
          </a:p>
          <a:p>
            <a:pPr lvl="1"/>
            <a:r>
              <a:t>0.11630288735994367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.21.499181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118.784</a:t>
            </a:r>
          </a:p>
          <a:p>
            <a:pPr lvl="1"/>
            <a:r>
              <a:t>Sampler 2: 118.784</a:t>
            </a:r>
          </a:p>
          <a:p>
            <a:r>
              <a:t>Sampler Offset (rather than -1)</a:t>
            </a:r>
          </a:p>
          <a:p>
            <a:pPr lvl="1"/>
            <a:r>
              <a:t>-34.895188157257415</a:t>
            </a:r>
          </a:p>
          <a:p>
            <a:r>
              <a:t>Goodness Of fit </a:t>
            </a:r>
          </a:p>
          <a:p>
            <a:pPr lvl="1"/>
            <a:r>
              <a:t>0.24001249282675036</a:t>
            </a:r>
          </a:p>
          <a:p>
            <a:r>
              <a:t>Sampler 1 Range</a:t>
            </a:r>
          </a:p>
          <a:p>
            <a:pPr lvl="1"/>
            <a:r>
              <a:t>0.0094606600000000096</a:t>
            </a:r>
          </a:p>
          <a:p>
            <a:r>
              <a:t>Sampler 2 Range</a:t>
            </a:r>
          </a:p>
          <a:p>
            <a:pPr lvl="1"/>
            <a:r>
              <a:t>0.0074941700000000222</a:t>
            </a:r>
          </a:p>
          <a:p>
            <a:r>
              <a:t>DUT output dBm Mean</a:t>
            </a:r>
          </a:p>
          <a:p>
            <a:pPr lvl="1"/>
            <a:r>
              <a:t>7.9692931482070382</a:t>
            </a:r>
          </a:p>
          <a:p>
            <a:r>
              <a:t>DUT input dBm Mean</a:t>
            </a:r>
          </a:p>
          <a:p>
            <a:pPr lvl="1"/>
            <a:r>
              <a:t>8.521566570916427</a:t>
            </a:r>
          </a:p>
          <a:p>
            <a:r>
              <a:t>RMS Error </a:t>
            </a:r>
          </a:p>
          <a:p>
            <a:pPr lvl="1"/>
            <a:r>
              <a:t>0.10959668682283329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.21.499170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100.113</a:t>
            </a:r>
          </a:p>
          <a:p>
            <a:pPr lvl="1"/>
            <a:r>
              <a:t>Sampler 2: 100.113</a:t>
            </a:r>
          </a:p>
          <a:p>
            <a:r>
              <a:t>Sampler Offset (rather than -1)</a:t>
            </a:r>
          </a:p>
          <a:p>
            <a:pPr lvl="1"/>
            <a:r>
              <a:t>-29.98995303746894</a:t>
            </a:r>
          </a:p>
          <a:p>
            <a:r>
              <a:t>Goodness Of fit </a:t>
            </a:r>
          </a:p>
          <a:p>
            <a:pPr lvl="1"/>
            <a:r>
              <a:t>0.11907081949921818</a:t>
            </a:r>
          </a:p>
          <a:p>
            <a:r>
              <a:t>Sampler 1 Range</a:t>
            </a:r>
          </a:p>
          <a:p>
            <a:pPr lvl="1"/>
            <a:r>
              <a:t>0.0082072529999999977</a:t>
            </a:r>
          </a:p>
          <a:p>
            <a:r>
              <a:t>Sampler 2 Range</a:t>
            </a:r>
          </a:p>
          <a:p>
            <a:pPr lvl="1"/>
            <a:r>
              <a:t>0.007310815000000026</a:t>
            </a:r>
          </a:p>
          <a:p>
            <a:r>
              <a:t>DUT output dBm Mean</a:t>
            </a:r>
          </a:p>
          <a:p>
            <a:pPr lvl="1"/>
            <a:r>
              <a:t>8.0038314678240834</a:t>
            </a:r>
          </a:p>
          <a:p>
            <a:r>
              <a:t>DUT input dBm Mean</a:t>
            </a:r>
          </a:p>
          <a:p>
            <a:pPr lvl="1"/>
            <a:r>
              <a:t>8.4250674109238215</a:t>
            </a:r>
          </a:p>
          <a:p>
            <a:r>
              <a:t>RMS Error </a:t>
            </a:r>
          </a:p>
          <a:p>
            <a:pPr lvl="1"/>
            <a:r>
              <a:t>0.07777057186223188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.21.499182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140.039</a:t>
            </a:r>
          </a:p>
          <a:p>
            <a:pPr lvl="1"/>
            <a:r>
              <a:t>Sampler 2: 140.039</a:t>
            </a:r>
          </a:p>
          <a:p>
            <a:r>
              <a:t>Sampler Offset (rather than -1)</a:t>
            </a:r>
          </a:p>
          <a:p>
            <a:pPr lvl="1"/>
            <a:r>
              <a:t>-36.007856044299622</a:t>
            </a:r>
          </a:p>
          <a:p>
            <a:r>
              <a:t>Goodness Of fit </a:t>
            </a:r>
          </a:p>
          <a:p>
            <a:pPr lvl="1"/>
            <a:r>
              <a:t>0.25682430752243324</a:t>
            </a:r>
          </a:p>
          <a:p>
            <a:r>
              <a:t>Sampler 1 Range</a:t>
            </a:r>
          </a:p>
          <a:p>
            <a:pPr lvl="1"/>
            <a:r>
              <a:t>0.0073352750000000022</a:t>
            </a:r>
          </a:p>
          <a:p>
            <a:r>
              <a:t>Sampler 2 Range</a:t>
            </a:r>
          </a:p>
          <a:p>
            <a:pPr lvl="1"/>
            <a:r>
              <a:t>0.0071764889999999804</a:t>
            </a:r>
          </a:p>
          <a:p>
            <a:r>
              <a:t>DUT output dBm Mean</a:t>
            </a:r>
          </a:p>
          <a:p>
            <a:pPr lvl="1"/>
            <a:r>
              <a:t>7.985825798812983</a:t>
            </a:r>
          </a:p>
          <a:p>
            <a:r>
              <a:t>DUT input dBm Mean</a:t>
            </a:r>
          </a:p>
          <a:p>
            <a:pPr lvl="1"/>
            <a:r>
              <a:t>8.4292806299427792</a:t>
            </a:r>
          </a:p>
          <a:p>
            <a:r>
              <a:t>RMS Error </a:t>
            </a:r>
          </a:p>
          <a:p>
            <a:pPr lvl="1"/>
            <a:r>
              <a:t>0.091837472426417752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.20.999235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227.152</a:t>
            </a:r>
          </a:p>
          <a:p>
            <a:pPr lvl="1"/>
            <a:r>
              <a:t>Sampler 2: 227.152</a:t>
            </a:r>
          </a:p>
          <a:p>
            <a:r>
              <a:t>Sampler Offset (rather than -1)</a:t>
            </a:r>
          </a:p>
          <a:p>
            <a:pPr lvl="1"/>
            <a:r>
              <a:t>-4.9589907254570731</a:t>
            </a:r>
          </a:p>
          <a:p>
            <a:r>
              <a:t>Goodness Of fit </a:t>
            </a:r>
          </a:p>
          <a:p>
            <a:pPr lvl="1"/>
            <a:r>
              <a:t>0.29659659776955111</a:t>
            </a:r>
          </a:p>
          <a:p>
            <a:r>
              <a:t>Sampler 1 Range</a:t>
            </a:r>
          </a:p>
          <a:p>
            <a:pPr lvl="1"/>
            <a:r>
              <a:t>0.0019920916400000006</a:t>
            </a:r>
          </a:p>
          <a:p>
            <a:r>
              <a:t>Sampler 2 Range</a:t>
            </a:r>
          </a:p>
          <a:p>
            <a:pPr lvl="1"/>
            <a:r>
              <a:t>0.0012764781300000014</a:t>
            </a:r>
          </a:p>
          <a:p>
            <a:r>
              <a:t>DUT output dBm Mean</a:t>
            </a:r>
          </a:p>
          <a:p>
            <a:pPr lvl="1"/>
            <a:r>
              <a:t>15.977000064873708</a:t>
            </a:r>
          </a:p>
          <a:p>
            <a:r>
              <a:t>DUT input dBm Mean</a:t>
            </a:r>
          </a:p>
          <a:p>
            <a:pPr lvl="1"/>
            <a:r>
              <a:t>16.536866404249761</a:t>
            </a:r>
          </a:p>
          <a:p>
            <a:r>
              <a:t>RMS Error </a:t>
            </a:r>
          </a:p>
          <a:p>
            <a:pPr lvl="1"/>
            <a:r>
              <a:t>0.10942953466431313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.21.499159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127.168</a:t>
            </a:r>
          </a:p>
          <a:p>
            <a:pPr lvl="1"/>
            <a:r>
              <a:t>Sampler 2: 127.168</a:t>
            </a:r>
          </a:p>
          <a:p>
            <a:r>
              <a:t>Sampler Offset (rather than -1)</a:t>
            </a:r>
          </a:p>
          <a:p>
            <a:pPr lvl="1"/>
            <a:r>
              <a:t>-37.467378285847808</a:t>
            </a:r>
          </a:p>
          <a:p>
            <a:r>
              <a:t>Goodness Of fit </a:t>
            </a:r>
          </a:p>
          <a:p>
            <a:pPr lvl="1"/>
            <a:r>
              <a:t>0.1173148009782124</a:t>
            </a:r>
          </a:p>
          <a:p>
            <a:r>
              <a:t>Sampler 1 Range</a:t>
            </a:r>
          </a:p>
          <a:p>
            <a:pPr lvl="1"/>
            <a:r>
              <a:t>0.0078094949999999996</a:t>
            </a:r>
          </a:p>
          <a:p>
            <a:r>
              <a:t>Sampler 2 Range</a:t>
            </a:r>
          </a:p>
          <a:p>
            <a:pPr lvl="1"/>
            <a:r>
              <a:t>0.0072939159999999836</a:t>
            </a:r>
          </a:p>
          <a:p>
            <a:r>
              <a:t>DUT output dBm Mean</a:t>
            </a:r>
          </a:p>
          <a:p>
            <a:pPr lvl="1"/>
            <a:r>
              <a:t>7.9885055747358473</a:t>
            </a:r>
          </a:p>
          <a:p>
            <a:r>
              <a:t>DUT input dBm Mean</a:t>
            </a:r>
          </a:p>
          <a:p>
            <a:pPr lvl="1"/>
            <a:r>
              <a:t>8.5024798547568761</a:t>
            </a:r>
          </a:p>
          <a:p>
            <a:r>
              <a:t>RMS Error </a:t>
            </a:r>
          </a:p>
          <a:p>
            <a:pPr lvl="1"/>
            <a:r>
              <a:t>0.088908499433113311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.21.499187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120.846</a:t>
            </a:r>
          </a:p>
          <a:p>
            <a:pPr lvl="1"/>
            <a:r>
              <a:t>Sampler 2: 120.846</a:t>
            </a:r>
          </a:p>
          <a:p>
            <a:r>
              <a:t>Sampler Offset (rather than -1)</a:t>
            </a:r>
          </a:p>
          <a:p>
            <a:pPr lvl="1"/>
            <a:r>
              <a:t>-31.597644914508177</a:t>
            </a:r>
          </a:p>
          <a:p>
            <a:r>
              <a:t>Goodness Of fit </a:t>
            </a:r>
          </a:p>
          <a:p>
            <a:pPr lvl="1"/>
            <a:r>
              <a:t>0.1434872802100205</a:t>
            </a:r>
          </a:p>
          <a:p>
            <a:r>
              <a:t>Sampler 1 Range</a:t>
            </a:r>
          </a:p>
          <a:p>
            <a:pPr lvl="1"/>
            <a:r>
              <a:t>0.0085092740000000111</a:t>
            </a:r>
          </a:p>
          <a:p>
            <a:r>
              <a:t>Sampler 2 Range</a:t>
            </a:r>
          </a:p>
          <a:p>
            <a:pPr lvl="1"/>
            <a:r>
              <a:t>0.0066572779999999887</a:t>
            </a:r>
          </a:p>
          <a:p>
            <a:r>
              <a:t>DUT output dBm Mean</a:t>
            </a:r>
          </a:p>
          <a:p>
            <a:pPr lvl="1"/>
            <a:r>
              <a:t>8.0010092777362605</a:t>
            </a:r>
          </a:p>
          <a:p>
            <a:r>
              <a:t>DUT input dBm Mean</a:t>
            </a:r>
          </a:p>
          <a:p>
            <a:pPr lvl="1"/>
            <a:r>
              <a:t>8.4345316850623568</a:t>
            </a:r>
          </a:p>
          <a:p>
            <a:r>
              <a:t>RMS Error </a:t>
            </a:r>
          </a:p>
          <a:p>
            <a:pPr lvl="1"/>
            <a:r>
              <a:t>0.078639024034798888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.21.499167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105.483</a:t>
            </a:r>
          </a:p>
          <a:p>
            <a:pPr lvl="1"/>
            <a:r>
              <a:t>Sampler 2: 105.483</a:t>
            </a:r>
          </a:p>
          <a:p>
            <a:r>
              <a:t>Sampler Offset (rather than -1)</a:t>
            </a:r>
          </a:p>
          <a:p>
            <a:pPr lvl="1"/>
            <a:r>
              <a:t>-29.444497733175037</a:t>
            </a:r>
          </a:p>
          <a:p>
            <a:r>
              <a:t>Goodness Of fit </a:t>
            </a:r>
          </a:p>
          <a:p>
            <a:pPr lvl="1"/>
            <a:r>
              <a:t>0.17164503667726796</a:t>
            </a:r>
          </a:p>
          <a:p>
            <a:r>
              <a:t>Sampler 1 Range</a:t>
            </a:r>
          </a:p>
          <a:p>
            <a:pPr lvl="1"/>
            <a:r>
              <a:t>0.0081886340000000002</a:t>
            </a:r>
          </a:p>
          <a:p>
            <a:r>
              <a:t>Sampler 2 Range</a:t>
            </a:r>
          </a:p>
          <a:p>
            <a:pPr lvl="1"/>
            <a:r>
              <a:t>0.0076103019999999855</a:t>
            </a:r>
          </a:p>
          <a:p>
            <a:r>
              <a:t>DUT output dBm Mean</a:t>
            </a:r>
          </a:p>
          <a:p>
            <a:pPr lvl="1"/>
            <a:r>
              <a:t>8.0240640220268453</a:t>
            </a:r>
          </a:p>
          <a:p>
            <a:r>
              <a:t>DUT input dBm Mean</a:t>
            </a:r>
          </a:p>
          <a:p>
            <a:pPr lvl="1"/>
            <a:r>
              <a:t>8.5068956710139041</a:t>
            </a:r>
          </a:p>
          <a:p>
            <a:r>
              <a:t>RMS Error </a:t>
            </a:r>
          </a:p>
          <a:p>
            <a:pPr lvl="1"/>
            <a:r>
              <a:t>0.093320766072267303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.21.499165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134.523</a:t>
            </a:r>
          </a:p>
          <a:p>
            <a:pPr lvl="1"/>
            <a:r>
              <a:t>Sampler 2: 134.523</a:t>
            </a:r>
          </a:p>
          <a:p>
            <a:r>
              <a:t>Sampler Offset (rather than -1)</a:t>
            </a:r>
          </a:p>
          <a:p>
            <a:pPr lvl="1"/>
            <a:r>
              <a:t>-41.816538583266734</a:t>
            </a:r>
          </a:p>
          <a:p>
            <a:r>
              <a:t>Goodness Of fit </a:t>
            </a:r>
          </a:p>
          <a:p>
            <a:pPr lvl="1"/>
            <a:r>
              <a:t>0.14356557896788619</a:t>
            </a:r>
          </a:p>
          <a:p>
            <a:r>
              <a:t>Sampler 1 Range</a:t>
            </a:r>
          </a:p>
          <a:p>
            <a:pPr lvl="1"/>
            <a:r>
              <a:t>0.0082758510000000007</a:t>
            </a:r>
          </a:p>
          <a:p>
            <a:r>
              <a:t>Sampler 2 Range</a:t>
            </a:r>
          </a:p>
          <a:p>
            <a:pPr lvl="1"/>
            <a:r>
              <a:t>0.0071816849999999932</a:t>
            </a:r>
          </a:p>
          <a:p>
            <a:r>
              <a:t>DUT output dBm Mean</a:t>
            </a:r>
          </a:p>
          <a:p>
            <a:pPr lvl="1"/>
            <a:r>
              <a:t>8.0028451556030742</a:t>
            </a:r>
          </a:p>
          <a:p>
            <a:r>
              <a:t>DUT input dBm Mean</a:t>
            </a:r>
          </a:p>
          <a:p>
            <a:pPr lvl="1"/>
            <a:r>
              <a:t>8.5142689321655602</a:t>
            </a:r>
          </a:p>
          <a:p>
            <a:r>
              <a:t>RMS Error </a:t>
            </a:r>
          </a:p>
          <a:p>
            <a:pPr lvl="1"/>
            <a:r>
              <a:t>0.093509706794899589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.21.499181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72.839</a:t>
            </a:r>
          </a:p>
          <a:p>
            <a:pPr lvl="1"/>
            <a:r>
              <a:t>Sampler 2: 72.839</a:t>
            </a:r>
          </a:p>
          <a:p>
            <a:r>
              <a:t>Sampler Offset (rather than -1)</a:t>
            </a:r>
          </a:p>
          <a:p>
            <a:pPr lvl="1"/>
            <a:r>
              <a:t>-20.384838354071142</a:t>
            </a:r>
          </a:p>
          <a:p>
            <a:r>
              <a:t>Goodness Of fit </a:t>
            </a:r>
          </a:p>
          <a:p>
            <a:pPr lvl="1"/>
            <a:r>
              <a:t>0.33655770117362155</a:t>
            </a:r>
          </a:p>
          <a:p>
            <a:r>
              <a:t>Sampler 1 Range</a:t>
            </a:r>
          </a:p>
          <a:p>
            <a:pPr lvl="1"/>
            <a:r>
              <a:t>0.0084342089999999981</a:t>
            </a:r>
          </a:p>
          <a:p>
            <a:r>
              <a:t>Sampler 2 Range</a:t>
            </a:r>
          </a:p>
          <a:p>
            <a:pPr lvl="1"/>
            <a:r>
              <a:t>0.0071582929999999823</a:t>
            </a:r>
          </a:p>
          <a:p>
            <a:r>
              <a:t>DUT output dBm Mean</a:t>
            </a:r>
          </a:p>
          <a:p>
            <a:pPr lvl="1"/>
            <a:r>
              <a:t>8.020248490766404</a:t>
            </a:r>
          </a:p>
          <a:p>
            <a:r>
              <a:t>DUT input dBm Mean</a:t>
            </a:r>
          </a:p>
          <a:p>
            <a:pPr lvl="1"/>
            <a:r>
              <a:t>8.5177002501576791</a:t>
            </a:r>
          </a:p>
          <a:p>
            <a:r>
              <a:t>RMS Error </a:t>
            </a:r>
          </a:p>
          <a:p>
            <a:pPr lvl="1"/>
            <a:r>
              <a:t>0.11773847030608359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.21.499184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0.12219183189321518</a:t>
            </a:r>
          </a:p>
          <a:p>
            <a:r>
              <a:t>Goodness Of fit </a:t>
            </a:r>
          </a:p>
          <a:p>
            <a:pPr lvl="1"/>
            <a:r>
              <a:t>0.58227274154098518</a:t>
            </a:r>
          </a:p>
          <a:p>
            <a:r>
              <a:t>Sampler 1 Range</a:t>
            </a:r>
          </a:p>
          <a:p>
            <a:pPr lvl="1"/>
            <a:r>
              <a:t>0.0078311959999999847</a:t>
            </a:r>
          </a:p>
          <a:p>
            <a:r>
              <a:t>Sampler 2 Range</a:t>
            </a:r>
          </a:p>
          <a:p>
            <a:pPr lvl="1"/>
            <a:r>
              <a:t>0.0079742309999999983</a:t>
            </a:r>
          </a:p>
          <a:p>
            <a:r>
              <a:t>DUT output dBm Mean</a:t>
            </a:r>
          </a:p>
          <a:p>
            <a:pPr lvl="1"/>
            <a:r>
              <a:t>7.9960461267420992</a:t>
            </a:r>
          </a:p>
          <a:p>
            <a:r>
              <a:t>DUT input dBm Mean</a:t>
            </a:r>
          </a:p>
          <a:p>
            <a:pPr lvl="1"/>
            <a:r>
              <a:t>8.4960380305728371</a:t>
            </a:r>
          </a:p>
          <a:p>
            <a:r>
              <a:t>RMS Error </a:t>
            </a:r>
          </a:p>
          <a:p>
            <a:pPr lvl="1"/>
            <a:r>
              <a:t>0.15588851311180854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.21.499174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105.178</a:t>
            </a:r>
          </a:p>
          <a:p>
            <a:pPr lvl="1"/>
            <a:r>
              <a:t>Sampler 2: 105.178</a:t>
            </a:r>
          </a:p>
          <a:p>
            <a:r>
              <a:t>Sampler Offset (rather than -1)</a:t>
            </a:r>
          </a:p>
          <a:p>
            <a:pPr lvl="1"/>
            <a:r>
              <a:t>-28.94646187156615</a:t>
            </a:r>
          </a:p>
          <a:p>
            <a:r>
              <a:t>Goodness Of fit </a:t>
            </a:r>
          </a:p>
          <a:p>
            <a:pPr lvl="1"/>
            <a:r>
              <a:t>0.1681453413580008</a:t>
            </a:r>
          </a:p>
          <a:p>
            <a:r>
              <a:t>Sampler 1 Range</a:t>
            </a:r>
          </a:p>
          <a:p>
            <a:pPr lvl="1"/>
            <a:r>
              <a:t>0.011160491999999994</a:t>
            </a:r>
          </a:p>
          <a:p>
            <a:r>
              <a:t>Sampler 2 Range</a:t>
            </a:r>
          </a:p>
          <a:p>
            <a:pPr lvl="1"/>
            <a:r>
              <a:t>0.010930565000000003</a:t>
            </a:r>
          </a:p>
          <a:p>
            <a:r>
              <a:t>DUT output dBm Mean</a:t>
            </a:r>
          </a:p>
          <a:p>
            <a:pPr lvl="1"/>
            <a:r>
              <a:t>9.9741801988664154</a:t>
            </a:r>
          </a:p>
          <a:p>
            <a:r>
              <a:t>DUT input dBm Mean</a:t>
            </a:r>
          </a:p>
          <a:p>
            <a:pPr lvl="1"/>
            <a:r>
              <a:t>10.350952883246814</a:t>
            </a:r>
          </a:p>
          <a:p>
            <a:r>
              <a:t>RMS Error </a:t>
            </a:r>
          </a:p>
          <a:p>
            <a:pPr lvl="1"/>
            <a:r>
              <a:t>0.09642457989049745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.21.499166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99.129</a:t>
            </a:r>
          </a:p>
          <a:p>
            <a:pPr lvl="1"/>
            <a:r>
              <a:t>Sampler 2: 99.129</a:t>
            </a:r>
          </a:p>
          <a:p>
            <a:r>
              <a:t>Sampler Offset (rather than -1)</a:t>
            </a:r>
          </a:p>
          <a:p>
            <a:pPr lvl="1"/>
            <a:r>
              <a:t>-29.257314792175169</a:t>
            </a:r>
          </a:p>
          <a:p>
            <a:r>
              <a:t>Goodness Of fit </a:t>
            </a:r>
          </a:p>
          <a:p>
            <a:pPr lvl="1"/>
            <a:r>
              <a:t>0.18491846238785131</a:t>
            </a:r>
          </a:p>
          <a:p>
            <a:r>
              <a:t>Sampler 1 Range</a:t>
            </a:r>
          </a:p>
          <a:p>
            <a:pPr lvl="1"/>
            <a:r>
              <a:t>0.014103694999999999</a:t>
            </a:r>
          </a:p>
          <a:p>
            <a:r>
              <a:t>Sampler 2 Range</a:t>
            </a:r>
          </a:p>
          <a:p>
            <a:pPr lvl="1"/>
            <a:r>
              <a:t>0.011405367999999999</a:t>
            </a:r>
          </a:p>
          <a:p>
            <a:r>
              <a:t>DUT output dBm Mean</a:t>
            </a:r>
          </a:p>
          <a:p>
            <a:pPr lvl="1"/>
            <a:r>
              <a:t>9.9697424815403721</a:t>
            </a:r>
          </a:p>
          <a:p>
            <a:r>
              <a:t>DUT input dBm Mean</a:t>
            </a:r>
          </a:p>
          <a:p>
            <a:pPr lvl="1"/>
            <a:r>
              <a:t>10.523824737583093</a:t>
            </a:r>
          </a:p>
          <a:p>
            <a:r>
              <a:t>RMS Error </a:t>
            </a:r>
          </a:p>
          <a:p>
            <a:pPr lvl="1"/>
            <a:r>
              <a:t>0.10041407285309724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.21.499183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82.220</a:t>
            </a:r>
          </a:p>
          <a:p>
            <a:pPr lvl="1"/>
            <a:r>
              <a:t>Sampler 2: 82.220</a:t>
            </a:r>
          </a:p>
          <a:p>
            <a:r>
              <a:t>Sampler Offset (rather than -1)</a:t>
            </a:r>
          </a:p>
          <a:p>
            <a:pPr lvl="1"/>
            <a:r>
              <a:t>-24.887345283378068</a:t>
            </a:r>
          </a:p>
          <a:p>
            <a:r>
              <a:t>Goodness Of fit </a:t>
            </a:r>
          </a:p>
          <a:p>
            <a:pPr lvl="1"/>
            <a:r>
              <a:t>0.13285940727491255</a:t>
            </a:r>
          </a:p>
          <a:p>
            <a:r>
              <a:t>Sampler 1 Range</a:t>
            </a:r>
          </a:p>
          <a:p>
            <a:pPr lvl="1"/>
            <a:r>
              <a:t>0.012430353999999977</a:t>
            </a:r>
          </a:p>
          <a:p>
            <a:r>
              <a:t>Sampler 2 Range</a:t>
            </a:r>
          </a:p>
          <a:p>
            <a:pPr lvl="1"/>
            <a:r>
              <a:t>0.010892177000000003</a:t>
            </a:r>
          </a:p>
          <a:p>
            <a:r>
              <a:t>DUT output dBm Mean</a:t>
            </a:r>
          </a:p>
          <a:p>
            <a:pPr lvl="1"/>
            <a:r>
              <a:t>10.007310467824084</a:t>
            </a:r>
          </a:p>
          <a:p>
            <a:r>
              <a:t>DUT input dBm Mean</a:t>
            </a:r>
          </a:p>
          <a:p>
            <a:pPr lvl="1"/>
            <a:r>
              <a:t>10.429197410923821</a:t>
            </a:r>
          </a:p>
          <a:p>
            <a:r>
              <a:t>RMS Error </a:t>
            </a:r>
          </a:p>
          <a:p>
            <a:pPr lvl="1"/>
            <a:r>
              <a:t>0.079151419008649582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.21.499153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107.361</a:t>
            </a:r>
          </a:p>
          <a:p>
            <a:pPr lvl="1"/>
            <a:r>
              <a:t>Sampler 2: 107.361</a:t>
            </a:r>
          </a:p>
          <a:p>
            <a:r>
              <a:t>Sampler Offset (rather than -1)</a:t>
            </a:r>
          </a:p>
          <a:p>
            <a:pPr lvl="1"/>
            <a:r>
              <a:t>-28.364627978253093</a:t>
            </a:r>
          </a:p>
          <a:p>
            <a:r>
              <a:t>Goodness Of fit </a:t>
            </a:r>
          </a:p>
          <a:p>
            <a:pPr lvl="1"/>
            <a:r>
              <a:t>0.20847028221334882</a:t>
            </a:r>
          </a:p>
          <a:p>
            <a:r>
              <a:t>Sampler 1 Range</a:t>
            </a:r>
          </a:p>
          <a:p>
            <a:pPr lvl="1"/>
            <a:r>
              <a:t>0.010785094999999995</a:t>
            </a:r>
          </a:p>
          <a:p>
            <a:r>
              <a:t>Sampler 2 Range</a:t>
            </a:r>
          </a:p>
          <a:p>
            <a:pPr lvl="1"/>
            <a:r>
              <a:t>0.010796500999999986</a:t>
            </a:r>
          </a:p>
          <a:p>
            <a:r>
              <a:t>DUT output dBm Mean</a:t>
            </a:r>
          </a:p>
          <a:p>
            <a:pPr lvl="1"/>
            <a:r>
              <a:t>9.9834382988129846</a:t>
            </a:r>
          </a:p>
          <a:p>
            <a:r>
              <a:t>DUT input dBm Mean</a:t>
            </a:r>
          </a:p>
          <a:p>
            <a:pPr lvl="1"/>
            <a:r>
              <a:t>10.427166963276113</a:t>
            </a:r>
          </a:p>
          <a:p>
            <a:r>
              <a:t>RMS Error </a:t>
            </a:r>
          </a:p>
          <a:p>
            <a:pPr lvl="1"/>
            <a:r>
              <a:t>0.087915266427791502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.20.999223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231.736</a:t>
            </a:r>
          </a:p>
          <a:p>
            <a:pPr lvl="1"/>
            <a:r>
              <a:t>Sampler 2: 231.736</a:t>
            </a:r>
          </a:p>
          <a:p>
            <a:r>
              <a:t>Sampler Offset (rather than -1)</a:t>
            </a:r>
          </a:p>
          <a:p>
            <a:pPr lvl="1"/>
            <a:r>
              <a:t>-5.0346653025968191</a:t>
            </a:r>
          </a:p>
          <a:p>
            <a:r>
              <a:t>Goodness Of fit </a:t>
            </a:r>
          </a:p>
          <a:p>
            <a:pPr lvl="1"/>
            <a:r>
              <a:t>0.33956594885424674</a:t>
            </a:r>
          </a:p>
          <a:p>
            <a:r>
              <a:t>Sampler 1 Range</a:t>
            </a:r>
          </a:p>
          <a:p>
            <a:pPr lvl="1"/>
            <a:r>
              <a:t>0.0014599805300000001</a:t>
            </a:r>
          </a:p>
          <a:p>
            <a:r>
              <a:t>Sampler 2 Range</a:t>
            </a:r>
          </a:p>
          <a:p>
            <a:pPr lvl="1"/>
            <a:r>
              <a:t>0.0012302323799999997</a:t>
            </a:r>
          </a:p>
          <a:p>
            <a:r>
              <a:t>DUT output dBm Mean</a:t>
            </a:r>
          </a:p>
          <a:p>
            <a:pPr lvl="1"/>
            <a:r>
              <a:t>16.006374434490748</a:t>
            </a:r>
          </a:p>
          <a:p>
            <a:r>
              <a:t>DUT input dBm Mean</a:t>
            </a:r>
          </a:p>
          <a:p>
            <a:pPr lvl="1"/>
            <a:r>
              <a:t>16.432863244257156</a:t>
            </a:r>
          </a:p>
          <a:p>
            <a:r>
              <a:t>RMS Error </a:t>
            </a:r>
          </a:p>
          <a:p>
            <a:pPr lvl="1"/>
            <a:r>
              <a:t>0.12729368910564726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.21.499167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99.500</a:t>
            </a:r>
          </a:p>
          <a:p>
            <a:pPr lvl="1"/>
            <a:r>
              <a:t>Sampler 2: 99.500</a:t>
            </a:r>
          </a:p>
          <a:p>
            <a:r>
              <a:t>Sampler Offset (rather than -1)</a:t>
            </a:r>
          </a:p>
          <a:p>
            <a:pPr lvl="1"/>
            <a:r>
              <a:t>-29.845046327618686</a:t>
            </a:r>
          </a:p>
          <a:p>
            <a:r>
              <a:t>Goodness Of fit </a:t>
            </a:r>
          </a:p>
          <a:p>
            <a:pPr lvl="1"/>
            <a:r>
              <a:t>0.062071463746395578</a:t>
            </a:r>
          </a:p>
          <a:p>
            <a:r>
              <a:t>Sampler 1 Range</a:t>
            </a:r>
          </a:p>
          <a:p>
            <a:pPr lvl="1"/>
            <a:r>
              <a:t>0.011928509000000004</a:t>
            </a:r>
          </a:p>
          <a:p>
            <a:r>
              <a:t>Sampler 2 Range</a:t>
            </a:r>
          </a:p>
          <a:p>
            <a:pPr lvl="1"/>
            <a:r>
              <a:t>0.010734596000000013</a:t>
            </a:r>
          </a:p>
          <a:p>
            <a:r>
              <a:t>DUT output dBm Mean</a:t>
            </a:r>
          </a:p>
          <a:p>
            <a:pPr lvl="1"/>
            <a:r>
              <a:t>9.9855102414025136</a:t>
            </a:r>
          </a:p>
          <a:p>
            <a:r>
              <a:t>DUT input dBm Mean</a:t>
            </a:r>
          </a:p>
          <a:p>
            <a:pPr lvl="1"/>
            <a:r>
              <a:t>10.500243021423541</a:t>
            </a:r>
          </a:p>
          <a:p>
            <a:r>
              <a:t>RMS Error </a:t>
            </a:r>
          </a:p>
          <a:p>
            <a:pPr lvl="1"/>
            <a:r>
              <a:t>0.064681690987156232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.21.499178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100.047</a:t>
            </a:r>
          </a:p>
          <a:p>
            <a:pPr lvl="1"/>
            <a:r>
              <a:t>Sampler 2: 100.047</a:t>
            </a:r>
          </a:p>
          <a:p>
            <a:r>
              <a:t>Sampler Offset (rather than -1)</a:t>
            </a:r>
          </a:p>
          <a:p>
            <a:pPr lvl="1"/>
            <a:r>
              <a:t>-27.055640099608393</a:t>
            </a:r>
          </a:p>
          <a:p>
            <a:r>
              <a:t>Goodness Of fit </a:t>
            </a:r>
          </a:p>
          <a:p>
            <a:pPr lvl="1"/>
            <a:r>
              <a:t>0.067809103680270599</a:t>
            </a:r>
          </a:p>
          <a:p>
            <a:r>
              <a:t>Sampler 1 Range</a:t>
            </a:r>
          </a:p>
          <a:p>
            <a:pPr lvl="1"/>
            <a:r>
              <a:t>0.012790217999999992</a:t>
            </a:r>
          </a:p>
          <a:p>
            <a:r>
              <a:t>Sampler 2 Range</a:t>
            </a:r>
          </a:p>
          <a:p>
            <a:pPr lvl="1"/>
            <a:r>
              <a:t>0.01051460899999998</a:t>
            </a:r>
          </a:p>
          <a:p>
            <a:r>
              <a:t>DUT output dBm Mean</a:t>
            </a:r>
          </a:p>
          <a:p>
            <a:pPr lvl="1"/>
            <a:r>
              <a:t>10.004714111069593</a:t>
            </a:r>
          </a:p>
          <a:p>
            <a:r>
              <a:t>DUT input dBm Mean</a:t>
            </a:r>
          </a:p>
          <a:p>
            <a:pPr lvl="1"/>
            <a:r>
              <a:t>10.438169518395689</a:t>
            </a:r>
          </a:p>
          <a:p>
            <a:r>
              <a:t>RMS Error </a:t>
            </a:r>
          </a:p>
          <a:p>
            <a:pPr lvl="1"/>
            <a:r>
              <a:t>0.062465475262727381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.21.499174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93.991</a:t>
            </a:r>
          </a:p>
          <a:p>
            <a:pPr lvl="1"/>
            <a:r>
              <a:t>Sampler 2: 93.991</a:t>
            </a:r>
          </a:p>
          <a:p>
            <a:r>
              <a:t>Sampler Offset (rather than -1)</a:t>
            </a:r>
          </a:p>
          <a:p>
            <a:pPr lvl="1"/>
            <a:r>
              <a:t>-26.436731088030406</a:t>
            </a:r>
          </a:p>
          <a:p>
            <a:r>
              <a:t>Goodness Of fit </a:t>
            </a:r>
          </a:p>
          <a:p>
            <a:pPr lvl="1"/>
            <a:r>
              <a:t>0.22944595444608665</a:t>
            </a:r>
          </a:p>
          <a:p>
            <a:r>
              <a:t>Sampler 1 Range</a:t>
            </a:r>
          </a:p>
          <a:p>
            <a:pPr lvl="1"/>
            <a:r>
              <a:t>0.012143113000000011</a:t>
            </a:r>
          </a:p>
          <a:p>
            <a:r>
              <a:t>Sampler 2 Range</a:t>
            </a:r>
          </a:p>
          <a:p>
            <a:pPr lvl="1"/>
            <a:r>
              <a:t>0.011563735000000019</a:t>
            </a:r>
          </a:p>
          <a:p>
            <a:r>
              <a:t>DUT output dBm Mean</a:t>
            </a:r>
          </a:p>
          <a:p>
            <a:pPr lvl="1"/>
            <a:r>
              <a:t>10.026679688693513</a:t>
            </a:r>
          </a:p>
          <a:p>
            <a:r>
              <a:t>DUT input dBm Mean</a:t>
            </a:r>
          </a:p>
          <a:p>
            <a:pPr lvl="1"/>
            <a:r>
              <a:t>10.510261004347237</a:t>
            </a:r>
          </a:p>
          <a:p>
            <a:r>
              <a:t>RMS Error </a:t>
            </a:r>
          </a:p>
          <a:p>
            <a:pPr lvl="1"/>
            <a:r>
              <a:t>0.097515642161551785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104.917</a:t>
            </a:r>
          </a:p>
          <a:p>
            <a:pPr lvl="1"/>
            <a:r>
              <a:t>Sampler 2: 104.917</a:t>
            </a:r>
          </a:p>
          <a:p>
            <a:r>
              <a:t>Sampler Offset (rather than -1)</a:t>
            </a:r>
          </a:p>
          <a:p>
            <a:pPr lvl="1"/>
            <a:r>
              <a:t>-32.96288185482431</a:t>
            </a:r>
          </a:p>
          <a:p>
            <a:r>
              <a:t>Goodness Of fit </a:t>
            </a:r>
          </a:p>
          <a:p>
            <a:pPr lvl="1"/>
            <a:r>
              <a:t>0.11030505348441266</a:t>
            </a:r>
          </a:p>
          <a:p>
            <a:r>
              <a:t>Sampler 1 Range</a:t>
            </a:r>
          </a:p>
          <a:p>
            <a:pPr lvl="1"/>
            <a:r>
              <a:t>0.012595155999999996</a:t>
            </a:r>
          </a:p>
          <a:p>
            <a:r>
              <a:t>Sampler 2 Range</a:t>
            </a:r>
          </a:p>
          <a:p>
            <a:pPr lvl="1"/>
            <a:r>
              <a:t>0.01050669500000001</a:t>
            </a:r>
          </a:p>
          <a:p>
            <a:r>
              <a:t>DUT output dBm Mean</a:t>
            </a:r>
          </a:p>
          <a:p>
            <a:pPr lvl="1"/>
            <a:r>
              <a:t>9.994427322269738</a:t>
            </a:r>
          </a:p>
          <a:p>
            <a:r>
              <a:t>DUT input dBm Mean</a:t>
            </a:r>
          </a:p>
          <a:p>
            <a:pPr lvl="1"/>
            <a:r>
              <a:t>10.504426765498893</a:t>
            </a:r>
          </a:p>
          <a:p>
            <a:r>
              <a:t>RMS Error </a:t>
            </a:r>
          </a:p>
          <a:p>
            <a:pPr lvl="1"/>
            <a:r>
              <a:t>0.089690902403416081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.21.499184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53.381</a:t>
            </a:r>
          </a:p>
          <a:p>
            <a:pPr lvl="1"/>
            <a:r>
              <a:t>Sampler 2: 53.381</a:t>
            </a:r>
          </a:p>
          <a:p>
            <a:r>
              <a:t>Sampler Offset (rather than -1)</a:t>
            </a:r>
          </a:p>
          <a:p>
            <a:pPr lvl="1"/>
            <a:r>
              <a:t>-15.433802126023798</a:t>
            </a:r>
          </a:p>
          <a:p>
            <a:r>
              <a:t>Goodness Of fit </a:t>
            </a:r>
          </a:p>
          <a:p>
            <a:pPr lvl="1"/>
            <a:r>
              <a:t>0.29079406887458231</a:t>
            </a:r>
          </a:p>
          <a:p>
            <a:r>
              <a:t>Sampler 1 Range</a:t>
            </a:r>
          </a:p>
          <a:p>
            <a:pPr lvl="1"/>
            <a:r>
              <a:t>0.012966223999999998</a:t>
            </a:r>
          </a:p>
          <a:p>
            <a:r>
              <a:t>Sampler 2 Range</a:t>
            </a:r>
          </a:p>
          <a:p>
            <a:pPr lvl="1"/>
            <a:r>
              <a:t>0.010764228000000015</a:t>
            </a:r>
          </a:p>
          <a:p>
            <a:r>
              <a:t>DUT output dBm Mean</a:t>
            </a:r>
          </a:p>
          <a:p>
            <a:pPr lvl="1"/>
            <a:r>
              <a:t>10.012228990766404</a:t>
            </a:r>
          </a:p>
          <a:p>
            <a:r>
              <a:t>DUT input dBm Mean</a:t>
            </a:r>
          </a:p>
          <a:p>
            <a:pPr lvl="1"/>
            <a:r>
              <a:t>10.50920358349101</a:t>
            </a:r>
          </a:p>
          <a:p>
            <a:r>
              <a:t>RMS Error </a:t>
            </a:r>
          </a:p>
          <a:p>
            <a:pPr lvl="1"/>
            <a:r>
              <a:t>0.10961512597174097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.21.499174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107.385</a:t>
            </a:r>
          </a:p>
          <a:p>
            <a:pPr lvl="1"/>
            <a:r>
              <a:t>Sampler 2: 107.385</a:t>
            </a:r>
          </a:p>
          <a:p>
            <a:r>
              <a:t>Sampler Offset (rather than -1)</a:t>
            </a:r>
          </a:p>
          <a:p>
            <a:pPr lvl="1"/>
            <a:r>
              <a:t>-28.563271812490377</a:t>
            </a:r>
          </a:p>
          <a:p>
            <a:r>
              <a:t>Goodness Of fit </a:t>
            </a:r>
          </a:p>
          <a:p>
            <a:pPr lvl="1"/>
            <a:r>
              <a:t>0.21191435142854831</a:t>
            </a:r>
          </a:p>
          <a:p>
            <a:r>
              <a:t>Sampler 1 Range</a:t>
            </a:r>
          </a:p>
          <a:p>
            <a:pPr lvl="1"/>
            <a:r>
              <a:t>0.011596018999999985</a:t>
            </a:r>
          </a:p>
          <a:p>
            <a:r>
              <a:t>Sampler 2 Range</a:t>
            </a:r>
          </a:p>
          <a:p>
            <a:pPr lvl="1"/>
            <a:r>
              <a:t>0.012488795999999996</a:t>
            </a:r>
          </a:p>
          <a:p>
            <a:r>
              <a:t>DUT output dBm Mean</a:t>
            </a:r>
          </a:p>
          <a:p>
            <a:pPr lvl="1"/>
            <a:r>
              <a:t>10.001372293408766</a:t>
            </a:r>
          </a:p>
          <a:p>
            <a:r>
              <a:t>DUT input dBm Mean</a:t>
            </a:r>
          </a:p>
          <a:p>
            <a:pPr lvl="1"/>
            <a:r>
              <a:t>10.500631030572837</a:t>
            </a:r>
          </a:p>
          <a:p>
            <a:r>
              <a:t>RMS Error </a:t>
            </a:r>
          </a:p>
          <a:p>
            <a:pPr lvl="1"/>
            <a:r>
              <a:t>0.10271160181434577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.21.499157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66.413</a:t>
            </a:r>
          </a:p>
          <a:p>
            <a:pPr lvl="1"/>
            <a:r>
              <a:t>Sampler 2: 66.413</a:t>
            </a:r>
          </a:p>
          <a:p>
            <a:r>
              <a:t>Sampler Offset (rather than -1)</a:t>
            </a:r>
          </a:p>
          <a:p>
            <a:pPr lvl="1"/>
            <a:r>
              <a:t>-19.055205078278743</a:t>
            </a:r>
          </a:p>
          <a:p>
            <a:r>
              <a:t>Goodness Of fit </a:t>
            </a:r>
          </a:p>
          <a:p>
            <a:pPr lvl="1"/>
            <a:r>
              <a:t>0.18615601669308246</a:t>
            </a:r>
          </a:p>
          <a:p>
            <a:r>
              <a:t>Sampler 1 Range</a:t>
            </a:r>
          </a:p>
          <a:p>
            <a:pPr lvl="1"/>
            <a:r>
              <a:t>0.016885579000000012</a:t>
            </a:r>
          </a:p>
          <a:p>
            <a:r>
              <a:t>Sampler 2 Range</a:t>
            </a:r>
          </a:p>
          <a:p>
            <a:pPr lvl="1"/>
            <a:r>
              <a:t>0.015688879999999988</a:t>
            </a:r>
          </a:p>
          <a:p>
            <a:r>
              <a:t>DUT output dBm Mean</a:t>
            </a:r>
          </a:p>
          <a:p>
            <a:pPr lvl="1"/>
            <a:r>
              <a:t>11.962074148866416</a:t>
            </a:r>
          </a:p>
          <a:p>
            <a:r>
              <a:t>DUT input dBm Mean</a:t>
            </a:r>
          </a:p>
          <a:p>
            <a:pPr lvl="1"/>
            <a:r>
              <a:t>12.340633383246816</a:t>
            </a:r>
          </a:p>
          <a:p>
            <a:r>
              <a:t>RMS Error </a:t>
            </a:r>
          </a:p>
          <a:p>
            <a:pPr lvl="1"/>
            <a:r>
              <a:t>0.09618517182446186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.21.499138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68.188</a:t>
            </a:r>
          </a:p>
          <a:p>
            <a:pPr lvl="1"/>
            <a:r>
              <a:t>Sampler 2: 68.188</a:t>
            </a:r>
          </a:p>
          <a:p>
            <a:r>
              <a:t>Sampler Offset (rather than -1)</a:t>
            </a:r>
          </a:p>
          <a:p>
            <a:pPr lvl="1"/>
            <a:r>
              <a:t>-20.624152019381235</a:t>
            </a:r>
          </a:p>
          <a:p>
            <a:r>
              <a:t>Goodness Of fit </a:t>
            </a:r>
          </a:p>
          <a:p>
            <a:pPr lvl="1"/>
            <a:r>
              <a:t>0.14476088246797406</a:t>
            </a:r>
          </a:p>
          <a:p>
            <a:r>
              <a:t>Sampler 1 Range</a:t>
            </a:r>
          </a:p>
          <a:p>
            <a:pPr lvl="1"/>
            <a:r>
              <a:t>0.020874276999999997</a:t>
            </a:r>
          </a:p>
          <a:p>
            <a:r>
              <a:t>Sampler 2 Range</a:t>
            </a:r>
          </a:p>
          <a:p>
            <a:pPr lvl="1"/>
            <a:r>
              <a:t>0.016521178999999997</a:t>
            </a:r>
          </a:p>
          <a:p>
            <a:r>
              <a:t>DUT output dBm Mean</a:t>
            </a:r>
          </a:p>
          <a:p>
            <a:pPr lvl="1"/>
            <a:r>
              <a:t>11.946023048207037</a:t>
            </a:r>
          </a:p>
          <a:p>
            <a:r>
              <a:t>DUT input dBm Mean</a:t>
            </a:r>
          </a:p>
          <a:p>
            <a:pPr lvl="1"/>
            <a:r>
              <a:t>12.500793737583091</a:t>
            </a:r>
          </a:p>
          <a:p>
            <a:r>
              <a:t>RMS Error </a:t>
            </a:r>
          </a:p>
          <a:p>
            <a:pPr lvl="1"/>
            <a:r>
              <a:t>0.087227481860731204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.21.499132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57.355</a:t>
            </a:r>
          </a:p>
          <a:p>
            <a:pPr lvl="1"/>
            <a:r>
              <a:t>Sampler 2: 57.355</a:t>
            </a:r>
          </a:p>
          <a:p>
            <a:r>
              <a:t>Sampler Offset (rather than -1)</a:t>
            </a:r>
          </a:p>
          <a:p>
            <a:pPr lvl="1"/>
            <a:r>
              <a:t>-17.928789396619511</a:t>
            </a:r>
          </a:p>
          <a:p>
            <a:r>
              <a:t>Goodness Of fit </a:t>
            </a:r>
          </a:p>
          <a:p>
            <a:pPr lvl="1"/>
            <a:r>
              <a:t>0.13512712876278615</a:t>
            </a:r>
          </a:p>
          <a:p>
            <a:r>
              <a:t>Sampler 1 Range</a:t>
            </a:r>
          </a:p>
          <a:p>
            <a:pPr lvl="1"/>
            <a:r>
              <a:t>0.018450012999999987</a:t>
            </a:r>
          </a:p>
          <a:p>
            <a:r>
              <a:t>Sampler 2 Range</a:t>
            </a:r>
          </a:p>
          <a:p>
            <a:pPr lvl="1"/>
            <a:r>
              <a:t>0.015665194999999993</a:t>
            </a:r>
          </a:p>
          <a:p>
            <a:r>
              <a:t>DUT output dBm Mean</a:t>
            </a:r>
          </a:p>
          <a:p>
            <a:pPr lvl="1"/>
            <a:r>
              <a:t>11.987401901157417</a:t>
            </a:r>
          </a:p>
          <a:p>
            <a:r>
              <a:t>DUT input dBm Mean</a:t>
            </a:r>
          </a:p>
          <a:p>
            <a:pPr lvl="1"/>
            <a:r>
              <a:t>12.410640744257156</a:t>
            </a:r>
          </a:p>
          <a:p>
            <a:r>
              <a:t>RMS Error </a:t>
            </a:r>
          </a:p>
          <a:p>
            <a:pPr lvl="1"/>
            <a:r>
              <a:t>0.076988830113829593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.21.499167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82.111</a:t>
            </a:r>
          </a:p>
          <a:p>
            <a:pPr lvl="1"/>
            <a:r>
              <a:t>Sampler 2: 82.111</a:t>
            </a:r>
          </a:p>
          <a:p>
            <a:r>
              <a:t>Sampler Offset (rather than -1)</a:t>
            </a:r>
          </a:p>
          <a:p>
            <a:pPr lvl="1"/>
            <a:r>
              <a:t>-22.416959003407129</a:t>
            </a:r>
          </a:p>
          <a:p>
            <a:r>
              <a:t>Goodness Of fit </a:t>
            </a:r>
          </a:p>
          <a:p>
            <a:pPr lvl="1"/>
            <a:r>
              <a:t>0.18044812945822353</a:t>
            </a:r>
          </a:p>
          <a:p>
            <a:r>
              <a:t>Sampler 1 Range</a:t>
            </a:r>
          </a:p>
          <a:p>
            <a:pPr lvl="1"/>
            <a:r>
              <a:t>0.01600753399999999</a:t>
            </a:r>
          </a:p>
          <a:p>
            <a:r>
              <a:t>Sampler 2 Range</a:t>
            </a:r>
          </a:p>
          <a:p>
            <a:pPr lvl="1"/>
            <a:r>
              <a:t>0.015651976999999984</a:t>
            </a:r>
          </a:p>
          <a:p>
            <a:r>
              <a:t>DUT output dBm Mean</a:t>
            </a:r>
          </a:p>
          <a:p>
            <a:pPr lvl="1"/>
            <a:r>
              <a:t>11.965066332146314</a:t>
            </a:r>
          </a:p>
          <a:p>
            <a:r>
              <a:t>DUT input dBm Mean</a:t>
            </a:r>
          </a:p>
          <a:p>
            <a:pPr lvl="1"/>
            <a:r>
              <a:t>12.410148463276112</a:t>
            </a:r>
          </a:p>
          <a:p>
            <a:r>
              <a:t>RMS Error </a:t>
            </a:r>
          </a:p>
          <a:p>
            <a:pPr lvl="1"/>
            <a:r>
              <a:t>0.077448881991532131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.20.999213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-5.2688039783384495</a:t>
            </a:r>
          </a:p>
          <a:p>
            <a:r>
              <a:t>Goodness Of fit </a:t>
            </a:r>
          </a:p>
          <a:p>
            <a:pPr lvl="1"/>
            <a:r>
              <a:t>0.33822836388736321</a:t>
            </a:r>
          </a:p>
          <a:p>
            <a:r>
              <a:t>Sampler 1 Range</a:t>
            </a:r>
          </a:p>
          <a:p>
            <a:pPr lvl="1"/>
            <a:r>
              <a:t>0.0013072972599999996</a:t>
            </a:r>
          </a:p>
          <a:p>
            <a:r>
              <a:t>Sampler 2 Range</a:t>
            </a:r>
          </a:p>
          <a:p>
            <a:pPr lvl="1"/>
            <a:r>
              <a:t>0.0011553791300000001</a:t>
            </a:r>
          </a:p>
          <a:p>
            <a:r>
              <a:t>DUT output dBm Mean</a:t>
            </a:r>
          </a:p>
          <a:p>
            <a:pPr lvl="1"/>
            <a:r>
              <a:t>15.992523832146315</a:t>
            </a:r>
          </a:p>
          <a:p>
            <a:r>
              <a:t>DUT input dBm Mean</a:t>
            </a:r>
          </a:p>
          <a:p>
            <a:pPr lvl="1"/>
            <a:r>
              <a:t>16.441726796609444</a:t>
            </a:r>
          </a:p>
          <a:p>
            <a:r>
              <a:t>RMS Error </a:t>
            </a:r>
          </a:p>
          <a:p>
            <a:pPr lvl="1"/>
            <a:r>
              <a:t>0.11574543941179434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.21.499177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71.485</a:t>
            </a:r>
          </a:p>
          <a:p>
            <a:pPr lvl="1"/>
            <a:r>
              <a:t>Sampler 2: 71.485</a:t>
            </a:r>
          </a:p>
          <a:p>
            <a:r>
              <a:t>Sampler Offset (rather than -1)</a:t>
            </a:r>
          </a:p>
          <a:p>
            <a:pPr lvl="1"/>
            <a:r>
              <a:t>-21.760515688699282</a:t>
            </a:r>
          </a:p>
          <a:p>
            <a:r>
              <a:t>Goodness Of fit </a:t>
            </a:r>
          </a:p>
          <a:p>
            <a:pPr lvl="1"/>
            <a:r>
              <a:t>0.070733621085588588</a:t>
            </a:r>
          </a:p>
          <a:p>
            <a:r>
              <a:t>Sampler 1 Range</a:t>
            </a:r>
          </a:p>
          <a:p>
            <a:pPr lvl="1"/>
            <a:r>
              <a:t>0.017508558000000007</a:t>
            </a:r>
          </a:p>
          <a:p>
            <a:r>
              <a:t>Sampler 2 Range</a:t>
            </a:r>
          </a:p>
          <a:p>
            <a:pPr lvl="1"/>
            <a:r>
              <a:t>0.015968595000000002</a:t>
            </a:r>
          </a:p>
          <a:p>
            <a:r>
              <a:t>DUT output dBm Mean</a:t>
            </a:r>
          </a:p>
          <a:p>
            <a:pPr lvl="1"/>
            <a:r>
              <a:t>11.956894758069181</a:t>
            </a:r>
          </a:p>
          <a:p>
            <a:r>
              <a:t>DUT input dBm Mean</a:t>
            </a:r>
          </a:p>
          <a:p>
            <a:pPr lvl="1"/>
            <a:r>
              <a:t>12.473272354756878</a:t>
            </a:r>
          </a:p>
          <a:p>
            <a:r>
              <a:t>RMS Error </a:t>
            </a:r>
          </a:p>
          <a:p>
            <a:pPr lvl="1"/>
            <a:r>
              <a:t>0.061572145314177144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.21.499169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70.585</a:t>
            </a:r>
          </a:p>
          <a:p>
            <a:pPr lvl="1"/>
            <a:r>
              <a:t>Sampler 2: 70.585</a:t>
            </a:r>
          </a:p>
          <a:p>
            <a:r>
              <a:t>Sampler Offset (rather than -1)</a:t>
            </a:r>
          </a:p>
          <a:p>
            <a:pPr lvl="1"/>
            <a:r>
              <a:t>-19.905275607101821</a:t>
            </a:r>
          </a:p>
          <a:p>
            <a:r>
              <a:t>Goodness Of fit </a:t>
            </a:r>
          </a:p>
          <a:p>
            <a:pPr lvl="1"/>
            <a:r>
              <a:t>0.073768525026828763</a:t>
            </a:r>
          </a:p>
          <a:p>
            <a:r>
              <a:t>Sampler 1 Range</a:t>
            </a:r>
          </a:p>
          <a:p>
            <a:pPr lvl="1"/>
            <a:r>
              <a:t>0.018746940000000017</a:t>
            </a:r>
          </a:p>
          <a:p>
            <a:r>
              <a:t>Sampler 2 Range</a:t>
            </a:r>
          </a:p>
          <a:p>
            <a:pPr lvl="1"/>
            <a:r>
              <a:t>0.015228747999999986</a:t>
            </a:r>
          </a:p>
          <a:p>
            <a:r>
              <a:t>DUT output dBm Mean</a:t>
            </a:r>
          </a:p>
          <a:p>
            <a:pPr lvl="1"/>
            <a:r>
              <a:t>11.980638194402927</a:t>
            </a:r>
          </a:p>
          <a:p>
            <a:r>
              <a:t>DUT input dBm Mean</a:t>
            </a:r>
          </a:p>
          <a:p>
            <a:pPr lvl="1"/>
            <a:r>
              <a:t>12.416053185062356</a:t>
            </a:r>
          </a:p>
          <a:p>
            <a:r>
              <a:t>RMS Error </a:t>
            </a:r>
          </a:p>
          <a:p>
            <a:pPr lvl="1"/>
            <a:r>
              <a:t>0.067237154182947345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.21.499182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61.186</a:t>
            </a:r>
          </a:p>
          <a:p>
            <a:pPr lvl="1"/>
            <a:r>
              <a:t>Sampler 2: 61.186</a:t>
            </a:r>
          </a:p>
          <a:p>
            <a:r>
              <a:t>Sampler Offset (rather than -1)</a:t>
            </a:r>
          </a:p>
          <a:p>
            <a:pPr lvl="1"/>
            <a:r>
              <a:t>-17.610461913864576</a:t>
            </a:r>
          </a:p>
          <a:p>
            <a:r>
              <a:t>Goodness Of fit </a:t>
            </a:r>
          </a:p>
          <a:p>
            <a:pPr lvl="1"/>
            <a:r>
              <a:t>0.23945763138864748</a:t>
            </a:r>
          </a:p>
          <a:p>
            <a:r>
              <a:t>Sampler 1 Range</a:t>
            </a:r>
          </a:p>
          <a:p>
            <a:pPr lvl="1"/>
            <a:r>
              <a:t>0.017904447999999989</a:t>
            </a:r>
          </a:p>
          <a:p>
            <a:r>
              <a:t>Sampler 2 Range</a:t>
            </a:r>
          </a:p>
          <a:p>
            <a:pPr lvl="1"/>
            <a:r>
              <a:t>0.017097200000000007</a:t>
            </a:r>
          </a:p>
          <a:p>
            <a:r>
              <a:t>DUT output dBm Mean</a:t>
            </a:r>
          </a:p>
          <a:p>
            <a:pPr lvl="1"/>
            <a:r>
              <a:t>12.003408738693512</a:t>
            </a:r>
          </a:p>
          <a:p>
            <a:r>
              <a:t>DUT input dBm Mean</a:t>
            </a:r>
          </a:p>
          <a:p>
            <a:pPr lvl="1"/>
            <a:r>
              <a:t>12.486450004347239</a:t>
            </a:r>
          </a:p>
          <a:p>
            <a:r>
              <a:t>RMS Error </a:t>
            </a:r>
          </a:p>
          <a:p>
            <a:pPr lvl="1"/>
            <a:r>
              <a:t>0.10347876719058199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.21.499168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76.699</a:t>
            </a:r>
          </a:p>
          <a:p>
            <a:pPr lvl="1"/>
            <a:r>
              <a:t>Sampler 2: 76.699</a:t>
            </a:r>
          </a:p>
          <a:p>
            <a:r>
              <a:t>Sampler Offset (rather than -1)</a:t>
            </a:r>
          </a:p>
          <a:p>
            <a:pPr lvl="1"/>
            <a:r>
              <a:t>-24.603849141840559</a:t>
            </a:r>
          </a:p>
          <a:p>
            <a:r>
              <a:t>Goodness Of fit </a:t>
            </a:r>
          </a:p>
          <a:p>
            <a:pPr lvl="1"/>
            <a:r>
              <a:t>0.071100051887336035</a:t>
            </a:r>
          </a:p>
          <a:p>
            <a:r>
              <a:t>Sampler 1 Range</a:t>
            </a:r>
          </a:p>
          <a:p>
            <a:pPr lvl="1"/>
            <a:r>
              <a:t>0.018226338000000009</a:t>
            </a:r>
          </a:p>
          <a:p>
            <a:r>
              <a:t>Sampler 2 Range</a:t>
            </a:r>
          </a:p>
          <a:p>
            <a:pPr lvl="1"/>
            <a:r>
              <a:t>0.015800557999999992</a:t>
            </a:r>
          </a:p>
          <a:p>
            <a:r>
              <a:t>DUT output dBm Mean</a:t>
            </a:r>
          </a:p>
          <a:p>
            <a:pPr lvl="1"/>
            <a:r>
              <a:t>11.976710622269742</a:t>
            </a:r>
          </a:p>
          <a:p>
            <a:r>
              <a:t>DUT input dBm Mean</a:t>
            </a:r>
          </a:p>
          <a:p>
            <a:pPr lvl="1"/>
            <a:r>
              <a:t>12.488137098832226</a:t>
            </a:r>
          </a:p>
          <a:p>
            <a:r>
              <a:t>RMS Error </a:t>
            </a:r>
          </a:p>
          <a:p>
            <a:pPr lvl="1"/>
            <a:r>
              <a:t>0.065452907318378925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35.164</a:t>
            </a:r>
          </a:p>
          <a:p>
            <a:pPr lvl="1"/>
            <a:r>
              <a:t>Sampler 2: 35.164</a:t>
            </a:r>
          </a:p>
          <a:p>
            <a:r>
              <a:t>Sampler Offset (rather than -1)</a:t>
            </a:r>
          </a:p>
          <a:p>
            <a:pPr lvl="1"/>
            <a:r>
              <a:t>-10.372642664570455</a:t>
            </a:r>
          </a:p>
          <a:p>
            <a:r>
              <a:t>Goodness Of fit </a:t>
            </a:r>
          </a:p>
          <a:p>
            <a:pPr lvl="1"/>
            <a:r>
              <a:t>0.32993583601424281</a:t>
            </a:r>
          </a:p>
          <a:p>
            <a:r>
              <a:t>Sampler 1 Range</a:t>
            </a:r>
          </a:p>
          <a:p>
            <a:pPr lvl="1"/>
            <a:r>
              <a:t>0.019137532000000013</a:t>
            </a:r>
          </a:p>
          <a:p>
            <a:r>
              <a:t>Sampler 2 Range</a:t>
            </a:r>
          </a:p>
          <a:p>
            <a:pPr lvl="1"/>
            <a:r>
              <a:t>0.015658366000000007</a:t>
            </a:r>
          </a:p>
          <a:p>
            <a:r>
              <a:t>DUT output dBm Mean</a:t>
            </a:r>
          </a:p>
          <a:p>
            <a:pPr lvl="1"/>
            <a:r>
              <a:t>11.991057524099737</a:t>
            </a:r>
          </a:p>
          <a:p>
            <a:r>
              <a:t>DUT input dBm Mean</a:t>
            </a:r>
          </a:p>
          <a:p>
            <a:pPr lvl="1"/>
            <a:r>
              <a:t>12.489418250157678</a:t>
            </a:r>
          </a:p>
          <a:p>
            <a:r>
              <a:t>RMS Error </a:t>
            </a:r>
          </a:p>
          <a:p>
            <a:pPr lvl="1"/>
            <a:r>
              <a:t>0.1193090400632746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.21.499174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79.189</a:t>
            </a:r>
          </a:p>
          <a:p>
            <a:pPr lvl="1"/>
            <a:r>
              <a:t>Sampler 2: 79.189</a:t>
            </a:r>
          </a:p>
          <a:p>
            <a:r>
              <a:t>Sampler Offset (rather than -1)</a:t>
            </a:r>
          </a:p>
          <a:p>
            <a:pPr lvl="1"/>
            <a:r>
              <a:t>-21.76528376599812</a:t>
            </a:r>
          </a:p>
          <a:p>
            <a:r>
              <a:t>Goodness Of fit </a:t>
            </a:r>
          </a:p>
          <a:p>
            <a:pPr lvl="1"/>
            <a:r>
              <a:t>0.11911085899419117</a:t>
            </a:r>
          </a:p>
          <a:p>
            <a:r>
              <a:t>Sampler 1 Range</a:t>
            </a:r>
          </a:p>
          <a:p>
            <a:pPr lvl="1"/>
            <a:r>
              <a:t>0.01693072000000001</a:t>
            </a:r>
          </a:p>
          <a:p>
            <a:r>
              <a:t>Sampler 2 Range</a:t>
            </a:r>
          </a:p>
          <a:p>
            <a:pPr lvl="1"/>
            <a:r>
              <a:t>0.017886903999999981</a:t>
            </a:r>
          </a:p>
          <a:p>
            <a:r>
              <a:t>DUT output dBm Mean</a:t>
            </a:r>
          </a:p>
          <a:p>
            <a:pPr lvl="1"/>
            <a:r>
              <a:t>11.9751175267421</a:t>
            </a:r>
          </a:p>
          <a:p>
            <a:r>
              <a:t>DUT input dBm Mean</a:t>
            </a:r>
          </a:p>
          <a:p>
            <a:pPr lvl="1"/>
            <a:r>
              <a:t>12.475797197239501</a:t>
            </a:r>
          </a:p>
          <a:p>
            <a:r>
              <a:t>RMS Error </a:t>
            </a:r>
          </a:p>
          <a:p>
            <a:pPr lvl="1"/>
            <a:r>
              <a:t>0.069080171737921345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D530AC-591D-B993-63F6-6479C4B3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E63E-B0D2-83E4-D6F2-3AD3741B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EC36-9CA9-5C68-DD0D-92DC8A1595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AD103-6F04-D0D6-7D7C-661C5CB7F2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11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.21.748928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225.744</a:t>
            </a:r>
          </a:p>
          <a:p>
            <a:pPr lvl="1"/>
            <a:r>
              <a:t>Sampler 2: 225.744</a:t>
            </a:r>
          </a:p>
          <a:p>
            <a:r>
              <a:t>Sampler Offset (rather than -1)</a:t>
            </a:r>
          </a:p>
          <a:p>
            <a:pPr lvl="1"/>
            <a:r>
              <a:t>-119.51376816578927</a:t>
            </a:r>
          </a:p>
          <a:p>
            <a:r>
              <a:t>Goodness Of fit </a:t>
            </a:r>
          </a:p>
          <a:p>
            <a:pPr lvl="1"/>
            <a:r>
              <a:t>0.16154773831198915</a:t>
            </a:r>
          </a:p>
          <a:p>
            <a:r>
              <a:t>Sampler 1 Range</a:t>
            </a:r>
          </a:p>
          <a:p>
            <a:pPr lvl="1"/>
            <a:r>
              <a:t>0.0045692430000000006</a:t>
            </a:r>
          </a:p>
          <a:p>
            <a:r>
              <a:t>Sampler 2 Range</a:t>
            </a:r>
          </a:p>
          <a:p>
            <a:pPr lvl="1"/>
            <a:r>
              <a:t>0.0045769679999999591</a:t>
            </a:r>
          </a:p>
          <a:p>
            <a:r>
              <a:t>DUT output dBm Mean</a:t>
            </a:r>
          </a:p>
          <a:p>
            <a:pPr lvl="1"/>
            <a:r>
              <a:t>5.943749032199749</a:t>
            </a:r>
          </a:p>
          <a:p>
            <a:r>
              <a:t>DUT input dBm Mean</a:t>
            </a:r>
          </a:p>
          <a:p>
            <a:pPr lvl="1"/>
            <a:r>
              <a:t>6.3194050499134811</a:t>
            </a:r>
          </a:p>
          <a:p>
            <a:r>
              <a:t>RMS Error </a:t>
            </a:r>
          </a:p>
          <a:p>
            <a:pPr lvl="1"/>
            <a:r>
              <a:t>0.10371715472090409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.21.748930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171.428</a:t>
            </a:r>
          </a:p>
          <a:p>
            <a:pPr lvl="1"/>
            <a:r>
              <a:t>Sampler 2: 171.428</a:t>
            </a:r>
          </a:p>
          <a:p>
            <a:r>
              <a:t>Sampler Offset (rather than -1)</a:t>
            </a:r>
          </a:p>
          <a:p>
            <a:pPr lvl="1"/>
            <a:r>
              <a:t>-100.26618622055625</a:t>
            </a:r>
          </a:p>
          <a:p>
            <a:r>
              <a:t>Goodness Of fit </a:t>
            </a:r>
          </a:p>
          <a:p>
            <a:pPr lvl="1"/>
            <a:r>
              <a:t>0.19575293287301601</a:t>
            </a:r>
          </a:p>
          <a:p>
            <a:r>
              <a:t>Sampler 1 Range</a:t>
            </a:r>
          </a:p>
          <a:p>
            <a:pPr lvl="1"/>
            <a:r>
              <a:t>0.0057679620000000154</a:t>
            </a:r>
          </a:p>
          <a:p>
            <a:r>
              <a:t>Sampler 2 Range</a:t>
            </a:r>
          </a:p>
          <a:p>
            <a:pPr lvl="1"/>
            <a:r>
              <a:t>0.0048935099999999898</a:t>
            </a:r>
          </a:p>
          <a:p>
            <a:r>
              <a:t>DUT output dBm Mean</a:t>
            </a:r>
          </a:p>
          <a:p>
            <a:pPr lvl="1"/>
            <a:r>
              <a:t>5.9394119815403714</a:t>
            </a:r>
          </a:p>
          <a:p>
            <a:r>
              <a:t>DUT input dBm Mean</a:t>
            </a:r>
          </a:p>
          <a:p>
            <a:pPr lvl="1"/>
            <a:r>
              <a:t>6.4895480709164275</a:t>
            </a:r>
          </a:p>
          <a:p>
            <a:r>
              <a:t>RMS Error </a:t>
            </a:r>
          </a:p>
          <a:p>
            <a:pPr lvl="1"/>
            <a:r>
              <a:t>0.10373485024450385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.21.748918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184.934</a:t>
            </a:r>
          </a:p>
          <a:p>
            <a:pPr lvl="1"/>
            <a:r>
              <a:t>Sampler 2: 184.934</a:t>
            </a:r>
          </a:p>
          <a:p>
            <a:r>
              <a:t>Sampler Offset (rather than -1)</a:t>
            </a:r>
          </a:p>
          <a:p>
            <a:pPr lvl="1"/>
            <a:r>
              <a:t>-109.14113572950019</a:t>
            </a:r>
          </a:p>
          <a:p>
            <a:r>
              <a:t>Goodness Of fit </a:t>
            </a:r>
          </a:p>
          <a:p>
            <a:pPr lvl="1"/>
            <a:r>
              <a:t>0.11649432674737779</a:t>
            </a:r>
          </a:p>
          <a:p>
            <a:r>
              <a:t>Sampler 1 Range</a:t>
            </a:r>
          </a:p>
          <a:p>
            <a:pPr lvl="1"/>
            <a:r>
              <a:t>0.0051025740000000264</a:t>
            </a:r>
          </a:p>
          <a:p>
            <a:r>
              <a:t>Sampler 2 Range</a:t>
            </a:r>
          </a:p>
          <a:p>
            <a:pPr lvl="1"/>
            <a:r>
              <a:t>0.0044653789999999915</a:t>
            </a:r>
          </a:p>
          <a:p>
            <a:r>
              <a:t>DUT output dBm Mean</a:t>
            </a:r>
          </a:p>
          <a:p>
            <a:pPr lvl="1"/>
            <a:r>
              <a:t>5.9718098011574163</a:t>
            </a:r>
          </a:p>
          <a:p>
            <a:r>
              <a:t>DUT input dBm Mean</a:t>
            </a:r>
          </a:p>
          <a:p>
            <a:pPr lvl="1"/>
            <a:r>
              <a:t>6.3898105775904872</a:t>
            </a:r>
          </a:p>
          <a:p>
            <a:r>
              <a:t>RMS Error </a:t>
            </a:r>
          </a:p>
          <a:p>
            <a:pPr lvl="1"/>
            <a:r>
              <a:t>0.073543943288334843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9426</Words>
  <Application>Microsoft Office PowerPoint</Application>
  <PresentationFormat>Widescreen</PresentationFormat>
  <Paragraphs>2949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1" baseType="lpstr">
      <vt:lpstr>Arial</vt:lpstr>
      <vt:lpstr>Calibri</vt:lpstr>
      <vt:lpstr>Calibri Light</vt:lpstr>
      <vt:lpstr>Office Theme</vt:lpstr>
      <vt:lpstr>Coupledline Compiled Data</vt:lpstr>
      <vt:lpstr>Bias 1 </vt:lpstr>
      <vt:lpstr>Bias 2 </vt:lpstr>
      <vt:lpstr>Bias 3 </vt:lpstr>
      <vt:lpstr>Bias 4 </vt:lpstr>
      <vt:lpstr>Bias 5 </vt:lpstr>
      <vt:lpstr>Coupled Line Performance At 10.50 GHz, 16.000000 dBm Output Power .20.999235 V mean sampler bias</vt:lpstr>
      <vt:lpstr>Coupled Line Performance At 10.50 GHz, 16.000000 dBm Output Power .20.999223 V mean sampler bias</vt:lpstr>
      <vt:lpstr>Coupled Line Performance At 10.50 GHz, 16.000000 dBm Output Power .20.999213 V mean sampler bias</vt:lpstr>
      <vt:lpstr>Coupled Line Performance At 10.50 GHz, 16.000000 dBm Output Power .20.999218 V mean sampler bias</vt:lpstr>
      <vt:lpstr>Coupled Line Performance At 10.50 GHz, 16.000000 dBm Output Power .20.999226 V mean sampler bias</vt:lpstr>
      <vt:lpstr>Coupled Line Performance At 10.50 GHz, 16.000000 dBm Output Power .20.999240 V mean sampler bias</vt:lpstr>
      <vt:lpstr>Coupled Line Performance At 10.50 GHz, 16.000000 dBm Output Power .20.999215 V mean sampler bias</vt:lpstr>
      <vt:lpstr>Coupled Line Performance At 10.50 GHz, 16.000000 dBm Output Power .20.999213 V mean sampler bias</vt:lpstr>
      <vt:lpstr>Coupled Line Performance At 10.50 GHz, 16.000000 dBm Output Power .20.999222 V mean sampler bias</vt:lpstr>
      <vt:lpstr>Coupled Line Performance At 10.50 GHz, 18.000000 dBm Output Power .20.999191 V mean sampler bias</vt:lpstr>
      <vt:lpstr>Coupled Line Performance At 10.50 GHz, 18.000000 dBm Output Power .20.999244 V mean sampler bias</vt:lpstr>
      <vt:lpstr>Coupled Line Performance At 10.50 GHz, 18.000000 dBm Output Power .20.999216 V mean sampler bias</vt:lpstr>
      <vt:lpstr>Coupled Line Performance At 10.50 GHz, 18.000000 dBm Output Power .20.999210 V mean sampler bias</vt:lpstr>
      <vt:lpstr>Coupled Line Performance At 10.50 GHz, 18.000000 dBm Output Power .20.999206 V mean sampler bias</vt:lpstr>
      <vt:lpstr>Coupled Line Performance At 10.50 GHz, 18.000000 dBm Output Power .20.999220 V mean sampler bias</vt:lpstr>
      <vt:lpstr>Coupled Line Performance At 10.50 GHz, 18.000000 dBm Output Power .20.999214 V mean sampler bias</vt:lpstr>
      <vt:lpstr>Coupled Line Performance At 10.50 GHz, 18.000000 dBm Output Power .20.999207 V mean sampler bias</vt:lpstr>
      <vt:lpstr>Coupled Line Performance At 10.50 GHz, 18.000000 dBm Output Power .20.999212 V mean sampler bias</vt:lpstr>
      <vt:lpstr>Coupled Line Performance At 10.50 GHz, 20.000000 dBm Output Power .20.999217 V mean sampler bias</vt:lpstr>
      <vt:lpstr>Coupled Line Performance At 10.50 GHz, 20.000000 dBm Output Power .20.999219 V mean sampler bias</vt:lpstr>
      <vt:lpstr>Coupled Line Performance At 10.50 GHz, 20.000000 dBm Output Power .20.999200 V mean sampler bias</vt:lpstr>
      <vt:lpstr>Coupled Line Performance At 10.50 GHz, 20.000000 dBm Output Power .20.999221 V mean sampler bias</vt:lpstr>
      <vt:lpstr>Coupled Line Performance At 10.50 GHz, 20.000000 dBm Output Power .20.999235 V mean sampler bias</vt:lpstr>
      <vt:lpstr>Coupled Line Performance At 10.50 GHz, 20.000000 dBm Output Power .20.999197 V mean sampler bias</vt:lpstr>
      <vt:lpstr>Coupled Line Performance At 10.50 GHz, 20.000000 dBm Output Power .20.999225 V mean sampler bias</vt:lpstr>
      <vt:lpstr>Coupled Line Performance At 10.50 GHz, 20.000000 dBm Output Power .20.999230 V mean sampler bias</vt:lpstr>
      <vt:lpstr>Coupled Line Performance At 10.50 GHz, 20.000000 dBm Output Power .20.999207 V mean sampler bias</vt:lpstr>
      <vt:lpstr>PowerPoint Presentation</vt:lpstr>
      <vt:lpstr>Coupled Line Performance At 10.60 GHz, 12.000000 dBm Output Power .21.248904 V mean sampler bias</vt:lpstr>
      <vt:lpstr>Coupled Line Performance At 10.60 GHz, 12.000000 dBm Output Power .21.248921 V mean sampler bias</vt:lpstr>
      <vt:lpstr>Coupled Line Performance At 10.60 GHz, 12.000000 dBm Output Power .21.248916 V mean sampler bias</vt:lpstr>
      <vt:lpstr>Coupled Line Performance At 10.60 GHz, 12.000000 dBm Output Power .21.248923 V mean sampler bias</vt:lpstr>
      <vt:lpstr>Coupled Line Performance At 10.60 GHz, 12.000000 dBm Output Power .21.248915 V mean sampler bias</vt:lpstr>
      <vt:lpstr>Coupled Line Performance At 10.60 GHz, 12.000000 dBm Output Power .21.248912 V mean sampler bias</vt:lpstr>
      <vt:lpstr>Coupled Line Performance At 10.60 GHz, 12.000000 dBm Output Power .21.248900 V mean sampler bias</vt:lpstr>
      <vt:lpstr>Coupled Line Performance At 10.60 GHz, 12.000000 dBm Output Power .21.248903 V mean sampler bias</vt:lpstr>
      <vt:lpstr>Coupled Line Performance At 10.60 GHz, 12.000000 dBm Output Power .21.248892 V mean sampler bias</vt:lpstr>
      <vt:lpstr>Coupled Line Performance At 10.60 GHz, 12.000000 dBm Output Power .21.248923 V mean sampler bias</vt:lpstr>
      <vt:lpstr>Coupled Line Performance At 10.60 GHz, 14.000000 dBm Output Power .21.248926 V mean sampler bias</vt:lpstr>
      <vt:lpstr>Coupled Line Performance At 10.60 GHz, 14.000000 dBm Output Power .21.248917 V mean sampler bias</vt:lpstr>
      <vt:lpstr>Coupled Line Performance At 10.60 GHz, 14.000000 dBm Output Power .21.248914 V mean sampler bias</vt:lpstr>
      <vt:lpstr>Coupled Line Performance At 10.60 GHz, 14.000000 dBm Output Power .21.248913 V mean sampler bias</vt:lpstr>
      <vt:lpstr>Coupled Line Performance At 10.60 GHz, 14.000000 dBm Output Power .21.248911 V mean sampler bias</vt:lpstr>
      <vt:lpstr>Coupled Line Performance At 10.60 GHz, 14.000000 dBm Output Power .21.248925 V mean sampler bias</vt:lpstr>
      <vt:lpstr>Coupled Line Performance At 10.60 GHz, 14.000000 dBm Output Power .21.248923 V mean sampler bias</vt:lpstr>
      <vt:lpstr>Coupled Line Performance At 10.60 GHz, 14.000000 dBm Output Power .21.248883 V mean sampler bias</vt:lpstr>
      <vt:lpstr>Coupled Line Performance At 10.60 GHz, 14.000000 dBm Output Power .21.248880 V mean sampler bias</vt:lpstr>
      <vt:lpstr>Coupled Line Performance At 10.60 GHz, 14.000000 dBm Output Power .21.248905 V mean sampler bias</vt:lpstr>
      <vt:lpstr>Coupled Line Performance At 10.60 GHz, 16.000000 dBm Output Power .21.248903 V mean sampler bias</vt:lpstr>
      <vt:lpstr>Coupled Line Performance At 10.60 GHz, 16.000000 dBm Output Power .21.248910 V mean sampler bias</vt:lpstr>
      <vt:lpstr>Coupled Line Performance At 10.60 GHz, 16.000000 dBm Output Power .21.248915 V mean sampler bias</vt:lpstr>
      <vt:lpstr>Coupled Line Performance At 10.60 GHz, 16.000000 dBm Output Power .21.248913 V mean sampler bias</vt:lpstr>
      <vt:lpstr>Coupled Line Performance At 10.60 GHz, 16.000000 dBm Output Power .21.248898 V mean sampler bias</vt:lpstr>
      <vt:lpstr>Coupled Line Performance At 10.60 GHz, 16.000000 dBm Output Power .21.248896 V mean sampler bias</vt:lpstr>
      <vt:lpstr>Coupled Line Performance At 10.60 GHz, 16.000000 dBm Output Power .21.248913 V mean sampler bias</vt:lpstr>
      <vt:lpstr>Coupled Line Performance At 10.60 GHz, 16.000000 dBm Output Power .21.248899 V mean sampler bias</vt:lpstr>
      <vt:lpstr>Coupled Line Performance At 10.60 GHz, 16.000000 dBm Output Power .21.248914 V mean sampler bias</vt:lpstr>
      <vt:lpstr>Coupled Line Performance At 10.60 GHz, 16.000000 dBm Output Power .21.248926 V mean sampler bias</vt:lpstr>
      <vt:lpstr>PowerPoint Presentation</vt:lpstr>
      <vt:lpstr>Coupled Line Performance At 10.70 GHz, 8.000000 dBm Output Power .21.499164 V mean sampler bias</vt:lpstr>
      <vt:lpstr>Coupled Line Performance At 10.70 GHz, 8.000000 dBm Output Power .21.499181 V mean sampler bias</vt:lpstr>
      <vt:lpstr>Coupled Line Performance At 10.70 GHz, 8.000000 dBm Output Power .21.499170 V mean sampler bias</vt:lpstr>
      <vt:lpstr>Coupled Line Performance At 10.70 GHz, 8.000000 dBm Output Power .21.499182 V mean sampler bias</vt:lpstr>
      <vt:lpstr>Coupled Line Performance At 10.70 GHz, 8.000000 dBm Output Power .21.499159 V mean sampler bias</vt:lpstr>
      <vt:lpstr>Coupled Line Performance At 10.70 GHz, 8.000000 dBm Output Power .21.499187 V mean sampler bias</vt:lpstr>
      <vt:lpstr>Coupled Line Performance At 10.70 GHz, 8.000000 dBm Output Power .21.499167 V mean sampler bias</vt:lpstr>
      <vt:lpstr>Coupled Line Performance At 10.70 GHz, 8.000000 dBm Output Power .21.499165 V mean sampler bias</vt:lpstr>
      <vt:lpstr>Coupled Line Performance At 10.70 GHz, 8.000000 dBm Output Power .21.499181 V mean sampler bias</vt:lpstr>
      <vt:lpstr>Coupled Line Performance At 10.70 GHz, 8.000000 dBm Output Power .21.499184 V mean sampler bias</vt:lpstr>
      <vt:lpstr>Coupled Line Performance At 10.70 GHz, 10.000000 dBm Output Power .21.499174 V mean sampler bias</vt:lpstr>
      <vt:lpstr>Coupled Line Performance At 10.70 GHz, 10.000000 dBm Output Power .21.499166 V mean sampler bias</vt:lpstr>
      <vt:lpstr>Coupled Line Performance At 10.70 GHz, 10.000000 dBm Output Power .21.499183 V mean sampler bias</vt:lpstr>
      <vt:lpstr>Coupled Line Performance At 10.70 GHz, 10.000000 dBm Output Power .21.499153 V mean sampler bias</vt:lpstr>
      <vt:lpstr>Coupled Line Performance At 10.70 GHz, 10.000000 dBm Output Power .21.499167 V mean sampler bias</vt:lpstr>
      <vt:lpstr>Coupled Line Performance At 10.70 GHz, 10.000000 dBm Output Power .21.499178 V mean sampler bias</vt:lpstr>
      <vt:lpstr>Coupled Line Performance At 10.70 GHz, 10.000000 dBm Output Power .21.499174 V mean sampler bias</vt:lpstr>
      <vt:lpstr>Coupled Line Performance At 10.70 GHz, 10.000000 dBm Output Power .21.499150 V mean sampler bias</vt:lpstr>
      <vt:lpstr>Coupled Line Performance At 10.70 GHz, 10.000000 dBm Output Power .21.499184 V mean sampler bias</vt:lpstr>
      <vt:lpstr>Coupled Line Performance At 10.70 GHz, 10.000000 dBm Output Power .21.499174 V mean sampler bias</vt:lpstr>
      <vt:lpstr>Coupled Line Performance At 10.70 GHz, 12.000000 dBm Output Power .21.499157 V mean sampler bias</vt:lpstr>
      <vt:lpstr>Coupled Line Performance At 10.70 GHz, 12.000000 dBm Output Power .21.499138 V mean sampler bias</vt:lpstr>
      <vt:lpstr>Coupled Line Performance At 10.70 GHz, 12.000000 dBm Output Power .21.499132 V mean sampler bias</vt:lpstr>
      <vt:lpstr>Coupled Line Performance At 10.70 GHz, 12.000000 dBm Output Power .21.499167 V mean sampler bias</vt:lpstr>
      <vt:lpstr>Coupled Line Performance At 10.70 GHz, 12.000000 dBm Output Power .21.499177 V mean sampler bias</vt:lpstr>
      <vt:lpstr>Coupled Line Performance At 10.70 GHz, 12.000000 dBm Output Power .21.499169 V mean sampler bias</vt:lpstr>
      <vt:lpstr>Coupled Line Performance At 10.70 GHz, 12.000000 dBm Output Power .21.499182 V mean sampler bias</vt:lpstr>
      <vt:lpstr>Coupled Line Performance At 10.70 GHz, 12.000000 dBm Output Power .21.499168 V mean sampler bias</vt:lpstr>
      <vt:lpstr>Coupled Line Performance At 10.70 GHz, 12.000000 dBm Output Power .21.499175 V mean sampler bias</vt:lpstr>
      <vt:lpstr>Coupled Line Performance At 10.70 GHz, 12.000000 dBm Output Power .21.499174 V mean sampler bias</vt:lpstr>
      <vt:lpstr>PowerPoint Presentation</vt:lpstr>
      <vt:lpstr>Coupled Line Performance At 10.80 GHz, 6.000000 dBm Output Power .21.748928 V mean sampler bias</vt:lpstr>
      <vt:lpstr>Coupled Line Performance At 10.80 GHz, 6.000000 dBm Output Power .21.748930 V mean sampler bias</vt:lpstr>
      <vt:lpstr>Coupled Line Performance At 10.80 GHz, 6.000000 dBm Output Power .21.748918 V mean sampler bias</vt:lpstr>
      <vt:lpstr>Coupled Line Performance At 10.80 GHz, 6.000000 dBm Output Power .21.748927 V mean sampler bias</vt:lpstr>
      <vt:lpstr>Coupled Line Performance At 10.80 GHz, 6.000000 dBm Output Power .21.748919 V mean sampler bias</vt:lpstr>
      <vt:lpstr>Coupled Line Performance At 10.80 GHz, 6.000000 dBm Output Power .21.748934 V mean sampler bias</vt:lpstr>
      <vt:lpstr>Coupled Line Performance At 10.80 GHz, 6.000000 dBm Output Power .21.748933 V mean sampler bias</vt:lpstr>
      <vt:lpstr>Coupled Line Performance At 10.80 GHz, 6.000000 dBm Output Power .21.748920 V mean sampler bias</vt:lpstr>
      <vt:lpstr>Coupled Line Performance At 10.80 GHz, 6.000000 dBm Output Power .21.748953 V mean sampler bias</vt:lpstr>
      <vt:lpstr>Coupled Line Performance At 10.80 GHz, 6.000000 dBm Output Power .21.748913 V mean sampler bias</vt:lpstr>
      <vt:lpstr>Coupled Line Performance At 10.80 GHz, 8.000000 dBm Output Power .21.748924 V mean sampler bias</vt:lpstr>
      <vt:lpstr>Coupled Line Performance At 10.80 GHz, 8.000000 dBm Output Power .21.748926 V mean sampler bias</vt:lpstr>
      <vt:lpstr>Coupled Line Performance At 10.80 GHz, 8.000000 dBm Output Power .21.748927 V mean sampler bias</vt:lpstr>
      <vt:lpstr>Coupled Line Performance At 10.80 GHz, 8.000000 dBm Output Power .21.748952 V mean sampler bias</vt:lpstr>
      <vt:lpstr>Coupled Line Performance At 10.80 GHz, 8.000000 dBm Output Power .21.748926 V mean sampler bias</vt:lpstr>
      <vt:lpstr>Coupled Line Performance At 10.80 GHz, 8.000000 dBm Output Power .21.748939 V mean sampler bias</vt:lpstr>
      <vt:lpstr>Coupled Line Performance At 10.80 GHz, 8.000000 dBm Output Power .21.748942 V mean sampler bias</vt:lpstr>
      <vt:lpstr>Coupled Line Performance At 10.80 GHz, 8.000000 dBm Output Power .21.748941 V mean sampler bias</vt:lpstr>
      <vt:lpstr>Coupled Line Performance At 10.80 GHz, 8.000000 dBm Output Power .21.748944 V mean sampler bias</vt:lpstr>
      <vt:lpstr>Coupled Line Performance At 10.80 GHz, 8.000000 dBm Output Power .21.748939 V mean sampler bias</vt:lpstr>
      <vt:lpstr>Coupled Line Performance At 10.80 GHz, 10.000000 dBm Output Power .21.748939 V mean sampler bias</vt:lpstr>
      <vt:lpstr>Coupled Line Performance At 10.80 GHz, 10.000000 dBm Output Power .21.748927 V mean sampler bias</vt:lpstr>
      <vt:lpstr>Coupled Line Performance At 10.80 GHz, 10.000000 dBm Output Power .21.748934 V mean sampler bias</vt:lpstr>
      <vt:lpstr>Coupled Line Performance At 10.80 GHz, 10.000000 dBm Output Power .21.748929 V mean sampler bias</vt:lpstr>
      <vt:lpstr>Coupled Line Performance At 10.80 GHz, 10.000000 dBm Output Power .21.748947 V mean sampler bias</vt:lpstr>
      <vt:lpstr>Coupled Line Performance At 10.80 GHz, 10.000000 dBm Output Power .21.748939 V mean sampler bias</vt:lpstr>
      <vt:lpstr>Coupled Line Performance At 10.80 GHz, 10.000000 dBm Output Power .21.748920 V mean sampler bias</vt:lpstr>
      <vt:lpstr>Coupled Line Performance At 10.80 GHz, 10.000000 dBm Output Power .21.748942 V mean sampler bias</vt:lpstr>
      <vt:lpstr>Coupled Line Performance At 10.80 GHz, 10.000000 dBm Output Power .21.748917 V mean sampler bias</vt:lpstr>
      <vt:lpstr>Coupled Line Performance At 10.80 GHz, 10.000000 dBm Output Power .21.748922 V mean sampler bias</vt:lpstr>
      <vt:lpstr>PowerPoint Presentation</vt:lpstr>
      <vt:lpstr>Coupled Line Performance At 10.90 GHz, 6.000000 dBm Output Power .21.998719 V mean sampler bias</vt:lpstr>
      <vt:lpstr>Coupled Line Performance At 10.90 GHz, 6.000000 dBm Output Power .21.998716 V mean sampler bias</vt:lpstr>
      <vt:lpstr>Coupled Line Performance At 10.90 GHz, 6.000000 dBm Output Power .21.998744 V mean sampler bias</vt:lpstr>
      <vt:lpstr>Coupled Line Performance At 10.90 GHz, 6.000000 dBm Output Power .21.998745 V mean sampler bias</vt:lpstr>
      <vt:lpstr>Coupled Line Performance At 10.90 GHz, 6.000000 dBm Output Power .21.998732 V mean sampler bias</vt:lpstr>
      <vt:lpstr>Coupled Line Performance At 10.90 GHz, 6.000000 dBm Output Power .21.998724 V mean sampler bias</vt:lpstr>
      <vt:lpstr>Coupled Line Performance At 10.90 GHz, 6.000000 dBm Output Power .21.998719 V mean sampler bias</vt:lpstr>
      <vt:lpstr>Coupled Line Performance At 10.90 GHz, 6.000000 dBm Output Power .21.998726 V mean sampler bias</vt:lpstr>
      <vt:lpstr>Coupled Line Performance At 10.90 GHz, 6.000000 dBm Output Power .21.998723 V mean sampler bias</vt:lpstr>
      <vt:lpstr>Coupled Line Performance At 10.90 GHz, 6.000000 dBm Output Power .21.998742 V mean sampler bias</vt:lpstr>
      <vt:lpstr>Coupled Line Performance At 10.90 GHz, 8.000000 dBm Output Power .21.998706 V mean sampler bias</vt:lpstr>
      <vt:lpstr>Coupled Line Performance At 10.90 GHz, 8.000000 dBm Output Power .21.998721 V mean sampler bias</vt:lpstr>
      <vt:lpstr>Coupled Line Performance At 10.90 GHz, 8.000000 dBm Output Power .21.998745 V mean sampler bias</vt:lpstr>
      <vt:lpstr>Coupled Line Performance At 10.90 GHz, 8.000000 dBm Output Power .21.998747 V mean sampler bias</vt:lpstr>
      <vt:lpstr>Coupled Line Performance At 10.90 GHz, 8.000000 dBm Output Power .21.998748 V mean sampler bias</vt:lpstr>
      <vt:lpstr>Coupled Line Performance At 10.90 GHz, 8.000000 dBm Output Power .21.998730 V mean sampler bias</vt:lpstr>
      <vt:lpstr>Coupled Line Performance At 10.90 GHz, 8.000000 dBm Output Power .21.998713 V mean sampler bias</vt:lpstr>
      <vt:lpstr>Coupled Line Performance At 10.90 GHz, 8.000000 dBm Output Power .21.998706 V mean sampler bias</vt:lpstr>
      <vt:lpstr>Coupled Line Performance At 10.90 GHz, 8.000000 dBm Output Power .21.998746 V mean sampler bias</vt:lpstr>
      <vt:lpstr>Coupled Line Performance At 10.90 GHz, 8.000000 dBm Output Power .21.998735 V mean sampler bias</vt:lpstr>
      <vt:lpstr>Coupled Line Performance At 10.90 GHz, 10.000000 dBm Output Power .21.998728 V mean sampler bias</vt:lpstr>
      <vt:lpstr>Coupled Line Performance At 10.90 GHz, 10.000000 dBm Output Power .21.998739 V mean sampler bias</vt:lpstr>
      <vt:lpstr>Coupled Line Performance At 10.90 GHz, 10.000000 dBm Output Power .21.998715 V mean sampler bias</vt:lpstr>
      <vt:lpstr>Coupled Line Performance At 10.90 GHz, 10.000000 dBm Output Power .21.998741 V mean sampler bias</vt:lpstr>
      <vt:lpstr>Coupled Line Performance At 10.90 GHz, 10.000000 dBm Output Power .21.998714 V mean sampler bias</vt:lpstr>
      <vt:lpstr>Coupled Line Performance At 10.90 GHz, 10.000000 dBm Output Power .21.998763 V mean sampler bias</vt:lpstr>
      <vt:lpstr>Coupled Line Performance At 10.90 GHz, 10.000000 dBm Output Power .21.998742 V mean sampler bias</vt:lpstr>
      <vt:lpstr>Coupled Line Performance At 10.90 GHz, 10.000000 dBm Output Power .21.998725 V mean sampler bias</vt:lpstr>
      <vt:lpstr>Coupled Line Performance At 10.90 GHz, 10.000000 dBm Output Power .21.998735 V mean sampler bias</vt:lpstr>
      <vt:lpstr>Coupled Line Performance At 10.90 GHz, 10.000000 dBm Output Power .21.998742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2025-09-10T19:40:17Z</dcterms:modified>
</cp:coreProperties>
</file>